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7EA2C-4DD8-45A0-B7DE-5325C00757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Book of </a:t>
            </a:r>
            <a:r>
              <a:rPr lang="en-US" sz="6000" dirty="0" err="1"/>
              <a:t>luke</a:t>
            </a:r>
            <a:endParaRPr lang="en-US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FE7ECD-7718-40AB-9B98-C946091FD2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5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AB353-03D8-4A6C-A54D-F729E8A20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EED71-C929-4620-A264-D02F8B055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Even more, what have we done with the Son of the owner?</a:t>
            </a:r>
          </a:p>
        </p:txBody>
      </p:sp>
    </p:spTree>
    <p:extLst>
      <p:ext uri="{BB962C8B-B14F-4D97-AF65-F5344CB8AC3E}">
        <p14:creationId xmlns:p14="http://schemas.microsoft.com/office/powerpoint/2010/main" val="1280173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C7F5-C6FF-49A6-A116-948A3BCAB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EB2DE-FC1B-4270-B82C-29CA8AAD8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So why should we be surprised, or in shock, of God’s response to our actions?</a:t>
            </a:r>
          </a:p>
        </p:txBody>
      </p:sp>
    </p:spTree>
    <p:extLst>
      <p:ext uri="{BB962C8B-B14F-4D97-AF65-F5344CB8AC3E}">
        <p14:creationId xmlns:p14="http://schemas.microsoft.com/office/powerpoint/2010/main" val="4109582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E0DCF-542E-43CE-AA6D-D88107BD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BD050-0655-421E-880F-7DD36E115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Spies </a:t>
            </a:r>
          </a:p>
          <a:p>
            <a:endParaRPr lang="en-US" sz="5400" dirty="0"/>
          </a:p>
          <a:p>
            <a:r>
              <a:rPr lang="en-US" sz="5400" dirty="0"/>
              <a:t>Wolves in sheep’s clothing</a:t>
            </a:r>
          </a:p>
        </p:txBody>
      </p:sp>
    </p:spTree>
    <p:extLst>
      <p:ext uri="{BB962C8B-B14F-4D97-AF65-F5344CB8AC3E}">
        <p14:creationId xmlns:p14="http://schemas.microsoft.com/office/powerpoint/2010/main" val="1286882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C7019-8B48-4F55-911B-15B2388C1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2A844-CE9E-4E5B-B24E-83A481509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Taxes?</a:t>
            </a:r>
          </a:p>
          <a:p>
            <a:r>
              <a:rPr lang="en-US" sz="5400" dirty="0"/>
              <a:t>A trap is laid, but they are caught in their own noose.</a:t>
            </a:r>
          </a:p>
        </p:txBody>
      </p:sp>
    </p:spTree>
    <p:extLst>
      <p:ext uri="{BB962C8B-B14F-4D97-AF65-F5344CB8AC3E}">
        <p14:creationId xmlns:p14="http://schemas.microsoft.com/office/powerpoint/2010/main" val="2225729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5A717-D371-4AE4-A9F6-242C9161B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0D428-5DCD-46E0-A949-B83D6A807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dirty="0"/>
              <a:t>Jesus has the authority over our lives</a:t>
            </a:r>
          </a:p>
          <a:p>
            <a:r>
              <a:rPr lang="en-US" sz="5400" dirty="0"/>
              <a:t>God’s responses should not be surprising</a:t>
            </a:r>
          </a:p>
          <a:p>
            <a:r>
              <a:rPr lang="en-US" sz="5400" dirty="0"/>
              <a:t>Give to God what is God’s</a:t>
            </a:r>
          </a:p>
        </p:txBody>
      </p:sp>
    </p:spTree>
    <p:extLst>
      <p:ext uri="{BB962C8B-B14F-4D97-AF65-F5344CB8AC3E}">
        <p14:creationId xmlns:p14="http://schemas.microsoft.com/office/powerpoint/2010/main" val="1237319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1D9D2-1096-4FB2-AB1E-072045B9B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F7D5D-D3D0-4057-BD31-A4D39DD74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Chapter 20: 1-26</a:t>
            </a:r>
          </a:p>
        </p:txBody>
      </p:sp>
    </p:spTree>
    <p:extLst>
      <p:ext uri="{BB962C8B-B14F-4D97-AF65-F5344CB8AC3E}">
        <p14:creationId xmlns:p14="http://schemas.microsoft.com/office/powerpoint/2010/main" val="58389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48875-0C95-4EEE-BEE0-16741C7B2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BABD5-9F7D-4F46-AA60-EAA810788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Remember, this is the last week of His life, and He is spending it teaching</a:t>
            </a:r>
          </a:p>
        </p:txBody>
      </p:sp>
    </p:spTree>
    <p:extLst>
      <p:ext uri="{BB962C8B-B14F-4D97-AF65-F5344CB8AC3E}">
        <p14:creationId xmlns:p14="http://schemas.microsoft.com/office/powerpoint/2010/main" val="406050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E6745-1DCC-4B00-A333-07136A047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14BD4-8EE5-42EE-A2B6-4D42E74D5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His authority is questioned by those who thought THEY had the authority to do what he was doing, but not Jesus</a:t>
            </a:r>
          </a:p>
        </p:txBody>
      </p:sp>
    </p:spTree>
    <p:extLst>
      <p:ext uri="{BB962C8B-B14F-4D97-AF65-F5344CB8AC3E}">
        <p14:creationId xmlns:p14="http://schemas.microsoft.com/office/powerpoint/2010/main" val="238376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4A926-BD85-4F1D-8D91-77C0DBE89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D6E4D-A287-450F-BDCE-957EF0AF0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Answer a question with a question; ever done that yourself?</a:t>
            </a:r>
          </a:p>
        </p:txBody>
      </p:sp>
    </p:spTree>
    <p:extLst>
      <p:ext uri="{BB962C8B-B14F-4D97-AF65-F5344CB8AC3E}">
        <p14:creationId xmlns:p14="http://schemas.microsoft.com/office/powerpoint/2010/main" val="3081374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1453C-1F01-4A5D-A97C-9FFC1E33F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5EA8D-743F-457B-985B-03A3714A2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They perceived a trap in front of them if they answered a certain way</a:t>
            </a:r>
          </a:p>
        </p:txBody>
      </p:sp>
    </p:spTree>
    <p:extLst>
      <p:ext uri="{BB962C8B-B14F-4D97-AF65-F5344CB8AC3E}">
        <p14:creationId xmlns:p14="http://schemas.microsoft.com/office/powerpoint/2010/main" val="1718872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49F8F-3649-4F24-840E-55AFA5D77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3B084-8906-4F1F-84ED-00A9CB408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They didn’t fear God, but they were in fear of the people</a:t>
            </a:r>
          </a:p>
          <a:p>
            <a:r>
              <a:rPr lang="en-US" sz="5400" dirty="0"/>
              <a:t>Health-wise and authority-wise</a:t>
            </a:r>
          </a:p>
        </p:txBody>
      </p:sp>
    </p:spTree>
    <p:extLst>
      <p:ext uri="{BB962C8B-B14F-4D97-AF65-F5344CB8AC3E}">
        <p14:creationId xmlns:p14="http://schemas.microsoft.com/office/powerpoint/2010/main" val="3571924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C0321-E002-4899-B467-D59A60DB3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66010-D14D-45AD-B7E8-F1301BD51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We are the tenants, the stewards of this vineyard</a:t>
            </a:r>
          </a:p>
        </p:txBody>
      </p:sp>
    </p:spTree>
    <p:extLst>
      <p:ext uri="{BB962C8B-B14F-4D97-AF65-F5344CB8AC3E}">
        <p14:creationId xmlns:p14="http://schemas.microsoft.com/office/powerpoint/2010/main" val="4024078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97C14-74CC-4104-A2A5-314D30FB5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B80E9-F98E-4B20-B076-222C05474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What have </a:t>
            </a:r>
            <a:r>
              <a:rPr lang="en-US" sz="5400" u="sng" dirty="0"/>
              <a:t>we</a:t>
            </a:r>
            <a:r>
              <a:rPr lang="en-US" sz="5400" dirty="0"/>
              <a:t> done with the O.T. prophets, or the teachings of John the Baptist?</a:t>
            </a:r>
          </a:p>
        </p:txBody>
      </p:sp>
    </p:spTree>
    <p:extLst>
      <p:ext uri="{BB962C8B-B14F-4D97-AF65-F5344CB8AC3E}">
        <p14:creationId xmlns:p14="http://schemas.microsoft.com/office/powerpoint/2010/main" val="72049626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16</TotalTime>
  <Words>190</Words>
  <Application>Microsoft Office PowerPoint</Application>
  <PresentationFormat>Widescreen</PresentationFormat>
  <Paragraphs>20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Gill Sans MT</vt:lpstr>
      <vt:lpstr>Wingdings 2</vt:lpstr>
      <vt:lpstr>Dividend</vt:lpstr>
      <vt:lpstr>Book of luke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of luke</dc:title>
  <dc:creator>Phillip Wynne</dc:creator>
  <cp:lastModifiedBy>Adam Scurr</cp:lastModifiedBy>
  <cp:revision>2</cp:revision>
  <dcterms:created xsi:type="dcterms:W3CDTF">2019-08-06T13:48:07Z</dcterms:created>
  <dcterms:modified xsi:type="dcterms:W3CDTF">2019-08-14T22:53:52Z</dcterms:modified>
</cp:coreProperties>
</file>