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9/7/2019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68D83-09FE-45AB-9A2B-1C12BE9C953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Book of </a:t>
            </a:r>
            <a:r>
              <a:rPr lang="en-US" sz="6000" dirty="0" err="1"/>
              <a:t>luke</a:t>
            </a:r>
            <a:endParaRPr lang="en-US" sz="6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E5884F-2627-4770-B0B5-E62DCE5BFD1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3003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6B8E0F-34EB-4C9F-9599-3CB05A7BAD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41B5A3-50E0-4AD8-B1B4-887F43C65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My body – remember me</a:t>
            </a:r>
          </a:p>
        </p:txBody>
      </p:sp>
    </p:spTree>
    <p:extLst>
      <p:ext uri="{BB962C8B-B14F-4D97-AF65-F5344CB8AC3E}">
        <p14:creationId xmlns:p14="http://schemas.microsoft.com/office/powerpoint/2010/main" val="21551252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95332-83BE-45DB-BA67-8D5B442BB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53B96-5EF6-4CF1-AF63-452F20E72B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My blood – poured out for you</a:t>
            </a:r>
          </a:p>
        </p:txBody>
      </p:sp>
    </p:spTree>
    <p:extLst>
      <p:ext uri="{BB962C8B-B14F-4D97-AF65-F5344CB8AC3E}">
        <p14:creationId xmlns:p14="http://schemas.microsoft.com/office/powerpoint/2010/main" val="14859028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136ED-5543-4DC1-A17B-6407420D2D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9232D3-7477-4314-860B-6E2D92187F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Blood was used in sacrifices; significant in their religious history</a:t>
            </a:r>
          </a:p>
        </p:txBody>
      </p:sp>
    </p:spTree>
    <p:extLst>
      <p:ext uri="{BB962C8B-B14F-4D97-AF65-F5344CB8AC3E}">
        <p14:creationId xmlns:p14="http://schemas.microsoft.com/office/powerpoint/2010/main" val="203280367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F6F54C-2017-4DDA-9B03-6B3B578007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FEBA23-B338-4972-B56D-B3523B644C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“Josey Wales” and 10 Bears </a:t>
            </a:r>
          </a:p>
          <a:p>
            <a:endParaRPr lang="en-US" sz="5400" dirty="0"/>
          </a:p>
          <a:p>
            <a:r>
              <a:rPr lang="en-US" sz="5400" dirty="0"/>
              <a:t>Sealing of the new covenant</a:t>
            </a:r>
          </a:p>
        </p:txBody>
      </p:sp>
    </p:spTree>
    <p:extLst>
      <p:ext uri="{BB962C8B-B14F-4D97-AF65-F5344CB8AC3E}">
        <p14:creationId xmlns:p14="http://schemas.microsoft.com/office/powerpoint/2010/main" val="6028705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694BB3-479A-4FAE-8E3D-EFBD021A75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E3A5F1-A2A7-401C-BAAD-E38157682C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Betrayal is predicted, but says He will go quietly</a:t>
            </a:r>
          </a:p>
        </p:txBody>
      </p:sp>
    </p:spTree>
    <p:extLst>
      <p:ext uri="{BB962C8B-B14F-4D97-AF65-F5344CB8AC3E}">
        <p14:creationId xmlns:p14="http://schemas.microsoft.com/office/powerpoint/2010/main" val="42674153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4F69AC-1307-4191-BF66-EBA70F0768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9C0A5-61A8-4742-928A-2610104F5F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Who?  What did Judas do during this time frame?</a:t>
            </a:r>
          </a:p>
        </p:txBody>
      </p:sp>
    </p:spTree>
    <p:extLst>
      <p:ext uri="{BB962C8B-B14F-4D97-AF65-F5344CB8AC3E}">
        <p14:creationId xmlns:p14="http://schemas.microsoft.com/office/powerpoint/2010/main" val="41981773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B7B6DE-4BB0-4E50-A1CC-E832859C1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76FBD-F2B0-44BE-ADED-FEAC1A8FF7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Are you a Judas?  Will you let Satan in?</a:t>
            </a:r>
          </a:p>
        </p:txBody>
      </p:sp>
    </p:spTree>
    <p:extLst>
      <p:ext uri="{BB962C8B-B14F-4D97-AF65-F5344CB8AC3E}">
        <p14:creationId xmlns:p14="http://schemas.microsoft.com/office/powerpoint/2010/main" val="2430236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97375-392B-4BA6-9DD1-ABB11DBD8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01E9F-F72A-42B2-A689-920966D7A0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Chapter 22: 1-23</a:t>
            </a:r>
          </a:p>
        </p:txBody>
      </p:sp>
    </p:spTree>
    <p:extLst>
      <p:ext uri="{BB962C8B-B14F-4D97-AF65-F5344CB8AC3E}">
        <p14:creationId xmlns:p14="http://schemas.microsoft.com/office/powerpoint/2010/main" val="2503022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6EFF9-0D92-4CA9-BA86-D36653DE4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D9F8E-F2F1-4178-AEAF-34423AE57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Passover is on a Thursday night</a:t>
            </a:r>
          </a:p>
        </p:txBody>
      </p:sp>
    </p:spTree>
    <p:extLst>
      <p:ext uri="{BB962C8B-B14F-4D97-AF65-F5344CB8AC3E}">
        <p14:creationId xmlns:p14="http://schemas.microsoft.com/office/powerpoint/2010/main" val="1500110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BF23B-B2F0-4F9B-8A67-52C053D97C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3E819-3D97-4588-B293-D24F389BC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“get rid of Jesus”  = kill him</a:t>
            </a:r>
          </a:p>
        </p:txBody>
      </p:sp>
    </p:spTree>
    <p:extLst>
      <p:ext uri="{BB962C8B-B14F-4D97-AF65-F5344CB8AC3E}">
        <p14:creationId xmlns:p14="http://schemas.microsoft.com/office/powerpoint/2010/main" val="34732261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6CB72-1E6D-4966-9A6A-1B48E1577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838EE-53A0-4C90-883A-4B0A189ADD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Again afraid of the people</a:t>
            </a:r>
          </a:p>
          <a:p>
            <a:r>
              <a:rPr lang="en-US" sz="5400" dirty="0"/>
              <a:t>Get Jesus without a crowd of witnesses</a:t>
            </a:r>
          </a:p>
        </p:txBody>
      </p:sp>
    </p:spTree>
    <p:extLst>
      <p:ext uri="{BB962C8B-B14F-4D97-AF65-F5344CB8AC3E}">
        <p14:creationId xmlns:p14="http://schemas.microsoft.com/office/powerpoint/2010/main" val="26813174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CBA32-61C8-4689-9B71-25A800294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F6D59E-63AD-4A2E-B8CA-BF453B5014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If Jesus is so wise, how did He allow or choose Judas to be a disciple to begin with?</a:t>
            </a:r>
          </a:p>
          <a:p>
            <a:r>
              <a:rPr lang="en-US" sz="5400" dirty="0"/>
              <a:t>He even washed his feet!</a:t>
            </a:r>
          </a:p>
        </p:txBody>
      </p:sp>
    </p:spTree>
    <p:extLst>
      <p:ext uri="{BB962C8B-B14F-4D97-AF65-F5344CB8AC3E}">
        <p14:creationId xmlns:p14="http://schemas.microsoft.com/office/powerpoint/2010/main" val="1988586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1D25D-89DA-4D5C-B508-9C1D79316C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17CF5-DFB6-4989-AE66-AB7FA042C0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“THE TEACHER”</a:t>
            </a:r>
          </a:p>
        </p:txBody>
      </p:sp>
    </p:spTree>
    <p:extLst>
      <p:ext uri="{BB962C8B-B14F-4D97-AF65-F5344CB8AC3E}">
        <p14:creationId xmlns:p14="http://schemas.microsoft.com/office/powerpoint/2010/main" val="22832220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B6193-3537-4922-9633-CC71848B3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390F28-77B4-4B6D-A89D-682876C040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Passover fulfilled?</a:t>
            </a:r>
          </a:p>
          <a:p>
            <a:r>
              <a:rPr lang="en-US" sz="5400" dirty="0"/>
              <a:t>Deliverance for the Kingdom</a:t>
            </a:r>
          </a:p>
        </p:txBody>
      </p:sp>
    </p:spTree>
    <p:extLst>
      <p:ext uri="{BB962C8B-B14F-4D97-AF65-F5344CB8AC3E}">
        <p14:creationId xmlns:p14="http://schemas.microsoft.com/office/powerpoint/2010/main" val="32058228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0CF5-8534-428E-BADB-4BF7E3CC0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9BEEA7-04E9-4D07-9033-0D924EA7FF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Emblems for communion handed out</a:t>
            </a:r>
          </a:p>
        </p:txBody>
      </p:sp>
    </p:spTree>
    <p:extLst>
      <p:ext uri="{BB962C8B-B14F-4D97-AF65-F5344CB8AC3E}">
        <p14:creationId xmlns:p14="http://schemas.microsoft.com/office/powerpoint/2010/main" val="272536435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17</TotalTime>
  <Words>144</Words>
  <Application>Microsoft Office PowerPoint</Application>
  <PresentationFormat>Widescreen</PresentationFormat>
  <Paragraphs>21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Gill Sans MT</vt:lpstr>
      <vt:lpstr>Wingdings 2</vt:lpstr>
      <vt:lpstr>Dividend</vt:lpstr>
      <vt:lpstr>Book of luke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Book of luke</dc:title>
  <dc:creator>Phillip Wynne</dc:creator>
  <cp:lastModifiedBy>Adam Scurr</cp:lastModifiedBy>
  <cp:revision>2</cp:revision>
  <dcterms:created xsi:type="dcterms:W3CDTF">2019-08-27T17:23:35Z</dcterms:created>
  <dcterms:modified xsi:type="dcterms:W3CDTF">2019-09-08T01:57:05Z</dcterms:modified>
</cp:coreProperties>
</file>