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136A4-E0D5-40F6-AA31-B00473167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Book of </a:t>
            </a:r>
            <a:r>
              <a:rPr lang="en-US" sz="6000" dirty="0" err="1"/>
              <a:t>luke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807F69-4055-4D78-99B0-CCBD39E5E5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2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E1B56-AC76-4BF3-8CE7-5E84792E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FB0C1-D46C-4D6F-B7C7-3E04A0367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Was he concerned for the welfare of Jesus?</a:t>
            </a:r>
          </a:p>
        </p:txBody>
      </p:sp>
    </p:spTree>
    <p:extLst>
      <p:ext uri="{BB962C8B-B14F-4D97-AF65-F5344CB8AC3E}">
        <p14:creationId xmlns:p14="http://schemas.microsoft.com/office/powerpoint/2010/main" val="1527022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7E62-E15A-4C32-94EA-459AD9416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14C60-0B3C-4D28-AEE0-C1CA49527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Firelight shines on him for visibility-</a:t>
            </a:r>
          </a:p>
          <a:p>
            <a:r>
              <a:rPr lang="en-US" sz="5400" dirty="0"/>
              <a:t>A woman, a man, and another man accuse him of being a follower</a:t>
            </a:r>
          </a:p>
        </p:txBody>
      </p:sp>
    </p:spTree>
    <p:extLst>
      <p:ext uri="{BB962C8B-B14F-4D97-AF65-F5344CB8AC3E}">
        <p14:creationId xmlns:p14="http://schemas.microsoft.com/office/powerpoint/2010/main" val="237555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A3D6E-9842-4C94-8FEA-28AFC91B7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2AAE9-D2DC-45C7-AED5-2984E4AA5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He can’t stop the lies, for the safety of his own skin</a:t>
            </a:r>
          </a:p>
        </p:txBody>
      </p:sp>
    </p:spTree>
    <p:extLst>
      <p:ext uri="{BB962C8B-B14F-4D97-AF65-F5344CB8AC3E}">
        <p14:creationId xmlns:p14="http://schemas.microsoft.com/office/powerpoint/2010/main" val="344269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95EA1-F681-4EDA-8978-475BBB732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09325-6348-4519-A19F-2421CC808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 look was all it took to crush Peter; melted him down and he cries bitterly</a:t>
            </a:r>
          </a:p>
        </p:txBody>
      </p:sp>
    </p:spTree>
    <p:extLst>
      <p:ext uri="{BB962C8B-B14F-4D97-AF65-F5344CB8AC3E}">
        <p14:creationId xmlns:p14="http://schemas.microsoft.com/office/powerpoint/2010/main" val="3817770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E51B7-CBAA-40B3-A0FD-C7430B9CE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3BDA8-9B03-43C3-BB12-6BD4AB475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439888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/>
              <a:t>And so it begins –</a:t>
            </a:r>
          </a:p>
          <a:p>
            <a:r>
              <a:rPr lang="en-US" sz="5400" dirty="0"/>
              <a:t>Mocking</a:t>
            </a:r>
          </a:p>
          <a:p>
            <a:r>
              <a:rPr lang="en-US" sz="5400" dirty="0"/>
              <a:t>Beating</a:t>
            </a:r>
          </a:p>
          <a:p>
            <a:r>
              <a:rPr lang="en-US" sz="5400" dirty="0"/>
              <a:t>Blindfolded</a:t>
            </a:r>
          </a:p>
          <a:p>
            <a:r>
              <a:rPr lang="en-US" sz="5400" dirty="0"/>
              <a:t>Insulted </a:t>
            </a:r>
          </a:p>
        </p:txBody>
      </p:sp>
    </p:spTree>
    <p:extLst>
      <p:ext uri="{BB962C8B-B14F-4D97-AF65-F5344CB8AC3E}">
        <p14:creationId xmlns:p14="http://schemas.microsoft.com/office/powerpoint/2010/main" val="212677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94032-CA05-4B83-B27C-19E4F350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BCB4B-FFE4-487A-B52A-F2B8C55A5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At daybreak, in front of the council of elders, Jesus is asked if he is indeed the Messiah</a:t>
            </a:r>
          </a:p>
        </p:txBody>
      </p:sp>
    </p:spTree>
    <p:extLst>
      <p:ext uri="{BB962C8B-B14F-4D97-AF65-F5344CB8AC3E}">
        <p14:creationId xmlns:p14="http://schemas.microsoft.com/office/powerpoint/2010/main" val="2058175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12A95-F85D-4DF5-9826-D46EFEC3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B0061-4158-4DA6-BFCB-239CE419D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 witty answer turns the tables on them;</a:t>
            </a:r>
          </a:p>
          <a:p>
            <a:r>
              <a:rPr lang="en-US" sz="5400" dirty="0"/>
              <a:t>You would respond the same way if I asked you the same question</a:t>
            </a:r>
          </a:p>
        </p:txBody>
      </p:sp>
    </p:spTree>
    <p:extLst>
      <p:ext uri="{BB962C8B-B14F-4D97-AF65-F5344CB8AC3E}">
        <p14:creationId xmlns:p14="http://schemas.microsoft.com/office/powerpoint/2010/main" val="286315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09F5-1F7D-4060-907C-651CA7B2E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AEBE8-AB17-486D-A213-E209C9FE8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Are you the Son of God?</a:t>
            </a:r>
          </a:p>
          <a:p>
            <a:r>
              <a:rPr lang="en-US" sz="5400" dirty="0"/>
              <a:t>“Yes I am”</a:t>
            </a:r>
          </a:p>
        </p:txBody>
      </p:sp>
    </p:spTree>
    <p:extLst>
      <p:ext uri="{BB962C8B-B14F-4D97-AF65-F5344CB8AC3E}">
        <p14:creationId xmlns:p14="http://schemas.microsoft.com/office/powerpoint/2010/main" val="204275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31D96-8E54-48D9-A063-287C30806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6C1DB-855E-4291-BABD-8265C949A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Ok then, your testimony says you are God’s son – is that against the law?</a:t>
            </a:r>
          </a:p>
        </p:txBody>
      </p:sp>
    </p:spTree>
    <p:extLst>
      <p:ext uri="{BB962C8B-B14F-4D97-AF65-F5344CB8AC3E}">
        <p14:creationId xmlns:p14="http://schemas.microsoft.com/office/powerpoint/2010/main" val="386839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2C2C0-5AAF-42AD-8F14-50BDB9D4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AB9E6-B580-4137-BFCA-53E666D18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Do not betray Jesus with your kisses-</a:t>
            </a:r>
          </a:p>
          <a:p>
            <a:r>
              <a:rPr lang="en-US" sz="5400" dirty="0"/>
              <a:t>Christ takes more notice of what we say and do than we think He does</a:t>
            </a:r>
          </a:p>
        </p:txBody>
      </p:sp>
    </p:spTree>
    <p:extLst>
      <p:ext uri="{BB962C8B-B14F-4D97-AF65-F5344CB8AC3E}">
        <p14:creationId xmlns:p14="http://schemas.microsoft.com/office/powerpoint/2010/main" val="91842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439BA-644E-4549-8349-608B6F85D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B257B-6AE0-4F8D-ABB5-0027D2302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Chapter 22: 47-71</a:t>
            </a:r>
          </a:p>
        </p:txBody>
      </p:sp>
    </p:spTree>
    <p:extLst>
      <p:ext uri="{BB962C8B-B14F-4D97-AF65-F5344CB8AC3E}">
        <p14:creationId xmlns:p14="http://schemas.microsoft.com/office/powerpoint/2010/main" val="2906513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41413-E66E-40CC-AF81-6B6440AE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AF738-5E12-405C-8329-5D4A8F430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Grace is what it took for Peter to recover; it’s the same for us</a:t>
            </a:r>
          </a:p>
          <a:p>
            <a:r>
              <a:rPr lang="en-US" sz="5400" dirty="0"/>
              <a:t>Do you believe that Jesus is the Son of God?</a:t>
            </a:r>
          </a:p>
        </p:txBody>
      </p:sp>
    </p:spTree>
    <p:extLst>
      <p:ext uri="{BB962C8B-B14F-4D97-AF65-F5344CB8AC3E}">
        <p14:creationId xmlns:p14="http://schemas.microsoft.com/office/powerpoint/2010/main" val="407598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11E6A-37AE-476C-99F9-1CCCFBAC5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71DBC-6B8F-4018-9B53-0F7982C15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 crowd is sent to get Jesus, led by Judas</a:t>
            </a:r>
          </a:p>
          <a:p>
            <a:r>
              <a:rPr lang="en-US" sz="5400" dirty="0"/>
              <a:t>Chief priests, elders, guards</a:t>
            </a:r>
          </a:p>
        </p:txBody>
      </p:sp>
    </p:spTree>
    <p:extLst>
      <p:ext uri="{BB962C8B-B14F-4D97-AF65-F5344CB8AC3E}">
        <p14:creationId xmlns:p14="http://schemas.microsoft.com/office/powerpoint/2010/main" val="213516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C49A9-E24F-433B-8C40-7F3FD02B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ACAEC-CCA1-41B3-A8BF-390124CC0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 kiss?  I thought that was a sign of endearment, but instead it’s a signal from Judas to identify who Jesus is to the crowd.</a:t>
            </a:r>
          </a:p>
        </p:txBody>
      </p:sp>
    </p:spTree>
    <p:extLst>
      <p:ext uri="{BB962C8B-B14F-4D97-AF65-F5344CB8AC3E}">
        <p14:creationId xmlns:p14="http://schemas.microsoft.com/office/powerpoint/2010/main" val="1551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51698-9C9B-4BCA-85C5-71A56FBC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25D51-BAB3-40EF-BDC8-9B91A4505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Ask a question without waiting for the answer.</a:t>
            </a:r>
          </a:p>
          <a:p>
            <a:r>
              <a:rPr lang="en-US" sz="5400" dirty="0"/>
              <a:t>The man’s name was </a:t>
            </a:r>
            <a:r>
              <a:rPr lang="en-US" sz="5400" dirty="0" err="1"/>
              <a:t>Malchus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550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CFDE9-22D6-4F2F-A5C9-528D8E9DF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1D96E-3B6C-40A1-81D7-05880F056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Jesus heals </a:t>
            </a:r>
            <a:r>
              <a:rPr lang="en-US" sz="5400" dirty="0" err="1"/>
              <a:t>Malchus</a:t>
            </a:r>
            <a:r>
              <a:rPr lang="en-US" sz="5400" dirty="0"/>
              <a:t> – wonder what the crowd thought they had gotten into when they saw this take place?</a:t>
            </a:r>
          </a:p>
        </p:txBody>
      </p:sp>
    </p:spTree>
    <p:extLst>
      <p:ext uri="{BB962C8B-B14F-4D97-AF65-F5344CB8AC3E}">
        <p14:creationId xmlns:p14="http://schemas.microsoft.com/office/powerpoint/2010/main" val="3497139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06BF7-7C12-4501-9072-07F9671E0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576F-C37D-46BE-86A3-9E877CD44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Are you scared of a possible rebellion, since so many of you came to take me away?</a:t>
            </a:r>
          </a:p>
        </p:txBody>
      </p:sp>
    </p:spTree>
    <p:extLst>
      <p:ext uri="{BB962C8B-B14F-4D97-AF65-F5344CB8AC3E}">
        <p14:creationId xmlns:p14="http://schemas.microsoft.com/office/powerpoint/2010/main" val="242134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1C851-053A-4473-9AD0-67910CD49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8BA3E-5B38-4232-AAB6-D0EFFA1B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Everyday I’m out there, but you chose the cover of darkness.</a:t>
            </a:r>
          </a:p>
        </p:txBody>
      </p:sp>
    </p:spTree>
    <p:extLst>
      <p:ext uri="{BB962C8B-B14F-4D97-AF65-F5344CB8AC3E}">
        <p14:creationId xmlns:p14="http://schemas.microsoft.com/office/powerpoint/2010/main" val="93734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B3A97-1F88-4F30-B9E9-AAEEA0C7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91688-F114-42A3-8901-4DCBCD241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Peter follows, and sits down with the same crowd that had seized Jesus.</a:t>
            </a:r>
          </a:p>
          <a:p>
            <a:r>
              <a:rPr lang="en-US" sz="5400" dirty="0"/>
              <a:t>What was he thinking?</a:t>
            </a:r>
          </a:p>
        </p:txBody>
      </p:sp>
    </p:spTree>
    <p:extLst>
      <p:ext uri="{BB962C8B-B14F-4D97-AF65-F5344CB8AC3E}">
        <p14:creationId xmlns:p14="http://schemas.microsoft.com/office/powerpoint/2010/main" val="140309759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26</TotalTime>
  <Words>327</Words>
  <Application>Microsoft Office PowerPoint</Application>
  <PresentationFormat>Widescreen</PresentationFormat>
  <Paragraphs>32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Gill Sans MT</vt:lpstr>
      <vt:lpstr>Wingdings 2</vt:lpstr>
      <vt:lpstr>Dividend</vt:lpstr>
      <vt:lpstr>Book of luke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of luke</dc:title>
  <dc:creator>Phillip Wynne</dc:creator>
  <cp:lastModifiedBy>Adam Scurr</cp:lastModifiedBy>
  <cp:revision>3</cp:revision>
  <dcterms:created xsi:type="dcterms:W3CDTF">2019-09-10T17:35:48Z</dcterms:created>
  <dcterms:modified xsi:type="dcterms:W3CDTF">2019-09-29T00:29:05Z</dcterms:modified>
</cp:coreProperties>
</file>