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23637-522D-469F-A924-A19AC9C440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Book of </a:t>
            </a:r>
            <a:r>
              <a:rPr lang="en-US" sz="6000" dirty="0" err="1"/>
              <a:t>luke</a:t>
            </a:r>
            <a:endParaRPr lang="en-US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00592B-FBFC-46CA-8A06-E3A247B2FB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944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6B311-CF96-4B17-88FF-256D85674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7BF35-BB31-4D25-A2A6-0F7BE584F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Punish and release</a:t>
            </a:r>
          </a:p>
        </p:txBody>
      </p:sp>
    </p:spTree>
    <p:extLst>
      <p:ext uri="{BB962C8B-B14F-4D97-AF65-F5344CB8AC3E}">
        <p14:creationId xmlns:p14="http://schemas.microsoft.com/office/powerpoint/2010/main" val="2304741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DADC4-25A4-47D5-B78D-27E3B203A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006A1-4941-4B60-A1B2-234212B9E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Custom to release someone at the Feast –</a:t>
            </a:r>
          </a:p>
          <a:p>
            <a:r>
              <a:rPr lang="en-US" sz="5400" dirty="0"/>
              <a:t>Crowd wants Barabbas; imprisoned for insurrection and murder</a:t>
            </a:r>
          </a:p>
        </p:txBody>
      </p:sp>
    </p:spTree>
    <p:extLst>
      <p:ext uri="{BB962C8B-B14F-4D97-AF65-F5344CB8AC3E}">
        <p14:creationId xmlns:p14="http://schemas.microsoft.com/office/powerpoint/2010/main" val="369218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734AD-282C-487C-AA3E-63AA589D2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D00CE-7999-4B2B-869E-4231B01C8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Pilate gives in to the crowd – </a:t>
            </a:r>
          </a:p>
          <a:p>
            <a:endParaRPr lang="en-US" sz="5400" dirty="0"/>
          </a:p>
          <a:p>
            <a:r>
              <a:rPr lang="en-US" sz="5400" dirty="0"/>
              <a:t>crucifixion</a:t>
            </a:r>
          </a:p>
        </p:txBody>
      </p:sp>
    </p:spTree>
    <p:extLst>
      <p:ext uri="{BB962C8B-B14F-4D97-AF65-F5344CB8AC3E}">
        <p14:creationId xmlns:p14="http://schemas.microsoft.com/office/powerpoint/2010/main" val="572302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7397E-7987-47FA-8D76-E20F94380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B062D-59F6-4FA5-8D1F-93074AE6D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Chapter 23: 1-25</a:t>
            </a:r>
          </a:p>
        </p:txBody>
      </p:sp>
    </p:spTree>
    <p:extLst>
      <p:ext uri="{BB962C8B-B14F-4D97-AF65-F5344CB8AC3E}">
        <p14:creationId xmlns:p14="http://schemas.microsoft.com/office/powerpoint/2010/main" val="1209963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E86D5-09E1-4E82-A93F-81E46A0A3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F45BB-2744-494F-B202-61004AFDB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The whole group wants to see what happens next-</a:t>
            </a:r>
          </a:p>
          <a:p>
            <a:r>
              <a:rPr lang="en-US" sz="5400" dirty="0"/>
              <a:t>They could condemn him, but not enforce capital punishment</a:t>
            </a:r>
          </a:p>
        </p:txBody>
      </p:sp>
    </p:spTree>
    <p:extLst>
      <p:ext uri="{BB962C8B-B14F-4D97-AF65-F5344CB8AC3E}">
        <p14:creationId xmlns:p14="http://schemas.microsoft.com/office/powerpoint/2010/main" val="3684809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2161F-D207-4C02-936B-A5F4389B0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70893-1DFB-45A9-9145-235826035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Pilate – could be viewed as a governor of the territory</a:t>
            </a:r>
          </a:p>
        </p:txBody>
      </p:sp>
    </p:spTree>
    <p:extLst>
      <p:ext uri="{BB962C8B-B14F-4D97-AF65-F5344CB8AC3E}">
        <p14:creationId xmlns:p14="http://schemas.microsoft.com/office/powerpoint/2010/main" val="2034384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70A3F-FCF8-4F55-85F2-E02B14D07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BCC00-2835-4D82-840D-323A5A52A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5400" dirty="0"/>
              <a:t>Accusations –</a:t>
            </a:r>
          </a:p>
          <a:p>
            <a:r>
              <a:rPr lang="en-US" sz="5400" dirty="0"/>
              <a:t>Opposes taxes to Caesar – a lie</a:t>
            </a:r>
          </a:p>
          <a:p>
            <a:r>
              <a:rPr lang="en-US" sz="5400" dirty="0"/>
              <a:t>Claims to be Christ, a King – partial truth</a:t>
            </a:r>
          </a:p>
        </p:txBody>
      </p:sp>
    </p:spTree>
    <p:extLst>
      <p:ext uri="{BB962C8B-B14F-4D97-AF65-F5344CB8AC3E}">
        <p14:creationId xmlns:p14="http://schemas.microsoft.com/office/powerpoint/2010/main" val="1038235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1E99A-B307-4816-AF49-F32A38812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800C9-BFB1-4779-9DE0-AE7AC226F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“Are you the King of the Jews?”</a:t>
            </a:r>
          </a:p>
          <a:p>
            <a:r>
              <a:rPr lang="en-US" sz="5400" dirty="0"/>
              <a:t>Not enough evidence in Pilate’s eyes for a charge</a:t>
            </a:r>
          </a:p>
        </p:txBody>
      </p:sp>
    </p:spTree>
    <p:extLst>
      <p:ext uri="{BB962C8B-B14F-4D97-AF65-F5344CB8AC3E}">
        <p14:creationId xmlns:p14="http://schemas.microsoft.com/office/powerpoint/2010/main" val="3646908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648ED-3830-4CBB-A9DD-0C594BEE7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E677D-D803-4F2E-8F22-9475146F0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Galilee?</a:t>
            </a:r>
          </a:p>
          <a:p>
            <a:r>
              <a:rPr lang="en-US" sz="5400" dirty="0"/>
              <a:t>Pass the buck to Herod</a:t>
            </a:r>
          </a:p>
        </p:txBody>
      </p:sp>
    </p:spTree>
    <p:extLst>
      <p:ext uri="{BB962C8B-B14F-4D97-AF65-F5344CB8AC3E}">
        <p14:creationId xmlns:p14="http://schemas.microsoft.com/office/powerpoint/2010/main" val="4110586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E41D7-02FF-435D-9294-606EB9966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9DA37-D704-447A-BBA7-80E451D05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5400" dirty="0"/>
              <a:t>Herod – could be viewed as a sheriff</a:t>
            </a:r>
          </a:p>
          <a:p>
            <a:r>
              <a:rPr lang="en-US" sz="5400" dirty="0"/>
              <a:t>Pleased to see Him – wants entertainment (miracle)</a:t>
            </a:r>
          </a:p>
          <a:p>
            <a:r>
              <a:rPr lang="en-US" sz="5400" dirty="0"/>
              <a:t>Jesus is quiet</a:t>
            </a:r>
          </a:p>
        </p:txBody>
      </p:sp>
    </p:spTree>
    <p:extLst>
      <p:ext uri="{BB962C8B-B14F-4D97-AF65-F5344CB8AC3E}">
        <p14:creationId xmlns:p14="http://schemas.microsoft.com/office/powerpoint/2010/main" val="1060987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095E4-DD5B-4C1C-98EC-5BF0ED931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F8870-2379-467D-B62E-341AA6807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More ridicule, mockery with a robe</a:t>
            </a:r>
          </a:p>
          <a:p>
            <a:endParaRPr lang="en-US" sz="5400" dirty="0"/>
          </a:p>
          <a:p>
            <a:r>
              <a:rPr lang="en-US" sz="5400" dirty="0"/>
              <a:t>Back to Pilate</a:t>
            </a:r>
          </a:p>
        </p:txBody>
      </p:sp>
    </p:spTree>
    <p:extLst>
      <p:ext uri="{BB962C8B-B14F-4D97-AF65-F5344CB8AC3E}">
        <p14:creationId xmlns:p14="http://schemas.microsoft.com/office/powerpoint/2010/main" val="4955524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16</TotalTime>
  <Words>140</Words>
  <Application>Microsoft Office PowerPoint</Application>
  <PresentationFormat>Widescreen</PresentationFormat>
  <Paragraphs>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Gill Sans MT</vt:lpstr>
      <vt:lpstr>Wingdings 2</vt:lpstr>
      <vt:lpstr>Dividend</vt:lpstr>
      <vt:lpstr>Book of luke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 of luke</dc:title>
  <dc:creator>Phillip Wynne</dc:creator>
  <cp:lastModifiedBy>Adam Scurr</cp:lastModifiedBy>
  <cp:revision>2</cp:revision>
  <dcterms:created xsi:type="dcterms:W3CDTF">2019-09-18T17:53:12Z</dcterms:created>
  <dcterms:modified xsi:type="dcterms:W3CDTF">2019-09-29T00:31:45Z</dcterms:modified>
</cp:coreProperties>
</file>