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0E401-8B7C-4EC1-B485-6F29BE7910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Book of </a:t>
            </a:r>
            <a:r>
              <a:rPr lang="en-US" sz="6000" dirty="0" err="1"/>
              <a:t>luke</a:t>
            </a:r>
            <a:endParaRPr lang="en-US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7FB0E8-970E-4FE7-9088-B90F10DAB8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87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A2994-E80F-44B6-A04B-802762FF0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358BC-5E1D-4F16-9763-607494864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Regular trip to the Mount of Olives to pray</a:t>
            </a:r>
          </a:p>
          <a:p>
            <a:r>
              <a:rPr lang="en-US" sz="5400" dirty="0"/>
              <a:t>Probably when Judas slipped away to do what he said he would do</a:t>
            </a:r>
          </a:p>
        </p:txBody>
      </p:sp>
    </p:spTree>
    <p:extLst>
      <p:ext uri="{BB962C8B-B14F-4D97-AF65-F5344CB8AC3E}">
        <p14:creationId xmlns:p14="http://schemas.microsoft.com/office/powerpoint/2010/main" val="3824012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57D0C-57D3-428C-BF32-63323B9DD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F53A7-0B7E-42F1-A500-E3057EFC2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“Don’t fall into temptation”</a:t>
            </a:r>
          </a:p>
        </p:txBody>
      </p:sp>
    </p:spTree>
    <p:extLst>
      <p:ext uri="{BB962C8B-B14F-4D97-AF65-F5344CB8AC3E}">
        <p14:creationId xmlns:p14="http://schemas.microsoft.com/office/powerpoint/2010/main" val="850013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D403F-3375-4548-880D-06B220DE1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E74B2-1B35-4EB4-A24D-6679E1DEB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Verse 42 – “Father, if you are willing, take this cup from me; yet not my will, but yours be done.”</a:t>
            </a:r>
          </a:p>
        </p:txBody>
      </p:sp>
    </p:spTree>
    <p:extLst>
      <p:ext uri="{BB962C8B-B14F-4D97-AF65-F5344CB8AC3E}">
        <p14:creationId xmlns:p14="http://schemas.microsoft.com/office/powerpoint/2010/main" val="3003056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FA30-D335-42D1-BBAA-6CA077567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18F6B-56B9-4951-9A14-76DA74E35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Angel appears for strength</a:t>
            </a:r>
          </a:p>
          <a:p>
            <a:r>
              <a:rPr lang="en-US" sz="5400" dirty="0"/>
              <a:t>Anguish=pain, agony</a:t>
            </a:r>
          </a:p>
          <a:p>
            <a:r>
              <a:rPr lang="en-US" sz="5400" dirty="0"/>
              <a:t>Literal drops of blood?</a:t>
            </a:r>
          </a:p>
        </p:txBody>
      </p:sp>
    </p:spTree>
    <p:extLst>
      <p:ext uri="{BB962C8B-B14F-4D97-AF65-F5344CB8AC3E}">
        <p14:creationId xmlns:p14="http://schemas.microsoft.com/office/powerpoint/2010/main" val="1106396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FB3AE-A467-42E3-ABDD-0A835E2D4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9B8EA-4DE7-4649-A728-191C6FD50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Reason for sleeping?</a:t>
            </a:r>
          </a:p>
          <a:p>
            <a:r>
              <a:rPr lang="en-US" sz="5400" dirty="0"/>
              <a:t>Exhausted from sorrow</a:t>
            </a:r>
          </a:p>
        </p:txBody>
      </p:sp>
    </p:spTree>
    <p:extLst>
      <p:ext uri="{BB962C8B-B14F-4D97-AF65-F5344CB8AC3E}">
        <p14:creationId xmlns:p14="http://schemas.microsoft.com/office/powerpoint/2010/main" val="2877279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B400-7EB3-414B-AEDA-C134FA45E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609AF-B7FC-4843-B64B-CC83F770A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Are you saddened or sorrowful after hearing what Jesus has said, and knowing what happens next?</a:t>
            </a:r>
          </a:p>
        </p:txBody>
      </p:sp>
    </p:spTree>
    <p:extLst>
      <p:ext uri="{BB962C8B-B14F-4D97-AF65-F5344CB8AC3E}">
        <p14:creationId xmlns:p14="http://schemas.microsoft.com/office/powerpoint/2010/main" val="3463191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CE3FD-35B3-4D59-862D-3303F9652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EE6D9-AB2C-4C1A-86CD-0FBBE0B59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Don’t fall asleep</a:t>
            </a:r>
          </a:p>
        </p:txBody>
      </p:sp>
    </p:spTree>
    <p:extLst>
      <p:ext uri="{BB962C8B-B14F-4D97-AF65-F5344CB8AC3E}">
        <p14:creationId xmlns:p14="http://schemas.microsoft.com/office/powerpoint/2010/main" val="3985661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66B00-7483-45FA-9CA7-0BAB56592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992D0-4E10-4CF4-9926-2D873A468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Chapter 22: 24-46</a:t>
            </a:r>
          </a:p>
        </p:txBody>
      </p:sp>
    </p:spTree>
    <p:extLst>
      <p:ext uri="{BB962C8B-B14F-4D97-AF65-F5344CB8AC3E}">
        <p14:creationId xmlns:p14="http://schemas.microsoft.com/office/powerpoint/2010/main" val="2522504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FE869-E724-49A2-87B1-1E507F952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0B87D-FFBB-4FB6-88F1-D51E4737D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Boys being boys…</a:t>
            </a:r>
          </a:p>
          <a:p>
            <a:r>
              <a:rPr lang="en-US" sz="5400" dirty="0"/>
              <a:t>First, a commotion about a traitor, now who’s a prince</a:t>
            </a:r>
          </a:p>
        </p:txBody>
      </p:sp>
    </p:spTree>
    <p:extLst>
      <p:ext uri="{BB962C8B-B14F-4D97-AF65-F5344CB8AC3E}">
        <p14:creationId xmlns:p14="http://schemas.microsoft.com/office/powerpoint/2010/main" val="213998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94186-F13A-4413-93FA-62E4F4328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8697A-998C-40CD-AA5E-0268B4019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You are not to lord over people</a:t>
            </a:r>
          </a:p>
          <a:p>
            <a:r>
              <a:rPr lang="en-US" sz="5400" dirty="0"/>
              <a:t>I, a King, am with you at the table, yet I serve</a:t>
            </a:r>
          </a:p>
        </p:txBody>
      </p:sp>
    </p:spTree>
    <p:extLst>
      <p:ext uri="{BB962C8B-B14F-4D97-AF65-F5344CB8AC3E}">
        <p14:creationId xmlns:p14="http://schemas.microsoft.com/office/powerpoint/2010/main" val="2589821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61761-6647-4C13-9834-7D0B6B46A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D302D-DDC8-44A1-8005-187F252DD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Prediction on Simon (Peter) –</a:t>
            </a:r>
          </a:p>
          <a:p>
            <a:r>
              <a:rPr lang="en-US" sz="5400" dirty="0"/>
              <a:t>You will fail, get back on your horse, and strengthen your brothers</a:t>
            </a:r>
          </a:p>
        </p:txBody>
      </p:sp>
    </p:spTree>
    <p:extLst>
      <p:ext uri="{BB962C8B-B14F-4D97-AF65-F5344CB8AC3E}">
        <p14:creationId xmlns:p14="http://schemas.microsoft.com/office/powerpoint/2010/main" val="2766722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1D7DF-C2BA-4487-AEC1-63E778563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F384A-0CA1-4D63-B55C-10434869C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Peter should have said, meekly, “yes sir”</a:t>
            </a:r>
          </a:p>
        </p:txBody>
      </p:sp>
    </p:spTree>
    <p:extLst>
      <p:ext uri="{BB962C8B-B14F-4D97-AF65-F5344CB8AC3E}">
        <p14:creationId xmlns:p14="http://schemas.microsoft.com/office/powerpoint/2010/main" val="1754301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60FAB-B25C-49A2-92E0-B488709E3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34354-317D-4AF8-8647-4D64D6EF4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When does the rooster crow?</a:t>
            </a:r>
          </a:p>
          <a:p>
            <a:r>
              <a:rPr lang="en-US" sz="5400" dirty="0"/>
              <a:t>3 times during this night, you will deny knowing me</a:t>
            </a:r>
          </a:p>
        </p:txBody>
      </p:sp>
    </p:spTree>
    <p:extLst>
      <p:ext uri="{BB962C8B-B14F-4D97-AF65-F5344CB8AC3E}">
        <p14:creationId xmlns:p14="http://schemas.microsoft.com/office/powerpoint/2010/main" val="568627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7CD21-972A-4C92-AFF9-C0B0A11FD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5E38B-8ABB-4C46-9F2F-76FE8116B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2 swords?  Shouldn’t that be against the rules for Jesus’ followers to possess?</a:t>
            </a:r>
          </a:p>
        </p:txBody>
      </p:sp>
    </p:spTree>
    <p:extLst>
      <p:ext uri="{BB962C8B-B14F-4D97-AF65-F5344CB8AC3E}">
        <p14:creationId xmlns:p14="http://schemas.microsoft.com/office/powerpoint/2010/main" val="2922750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E92BF-A7F2-4294-9F41-8329FACB3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C7C50-586F-45EB-AD7C-586906921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Perilous times, with robbers and assassins around</a:t>
            </a:r>
          </a:p>
          <a:p>
            <a:r>
              <a:rPr lang="en-US" sz="5400" dirty="0"/>
              <a:t>Jesus will not be there</a:t>
            </a:r>
          </a:p>
        </p:txBody>
      </p:sp>
    </p:spTree>
    <p:extLst>
      <p:ext uri="{BB962C8B-B14F-4D97-AF65-F5344CB8AC3E}">
        <p14:creationId xmlns:p14="http://schemas.microsoft.com/office/powerpoint/2010/main" val="237321583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19</TotalTime>
  <Words>220</Words>
  <Application>Microsoft Office PowerPoint</Application>
  <PresentationFormat>Widescreen</PresentationFormat>
  <Paragraphs>25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Gill Sans MT</vt:lpstr>
      <vt:lpstr>Wingdings 2</vt:lpstr>
      <vt:lpstr>Dividend</vt:lpstr>
      <vt:lpstr>Book of luke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of luke</dc:title>
  <dc:creator>Phillip Wynne</dc:creator>
  <cp:lastModifiedBy>Adam Scurr</cp:lastModifiedBy>
  <cp:revision>3</cp:revision>
  <dcterms:created xsi:type="dcterms:W3CDTF">2019-09-04T18:04:59Z</dcterms:created>
  <dcterms:modified xsi:type="dcterms:W3CDTF">2019-09-12T10:49:27Z</dcterms:modified>
</cp:coreProperties>
</file>