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45F2A-DD4C-47D4-A541-83B5F4869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The comeback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63198-3917-4C13-AE69-1E6BDC059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Everybody needs one</a:t>
            </a:r>
          </a:p>
        </p:txBody>
      </p:sp>
    </p:spTree>
    <p:extLst>
      <p:ext uri="{BB962C8B-B14F-4D97-AF65-F5344CB8AC3E}">
        <p14:creationId xmlns:p14="http://schemas.microsoft.com/office/powerpoint/2010/main" val="1818208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C58AB-F1DD-4564-87CF-30271FDAB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EB6FA-545B-4A08-849A-A621903C6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Grieving deeply because of a great loss</a:t>
            </a:r>
          </a:p>
          <a:p>
            <a:r>
              <a:rPr lang="en-US" sz="5400" dirty="0"/>
              <a:t>In the midst of tragedy</a:t>
            </a:r>
          </a:p>
        </p:txBody>
      </p:sp>
    </p:spTree>
    <p:extLst>
      <p:ext uri="{BB962C8B-B14F-4D97-AF65-F5344CB8AC3E}">
        <p14:creationId xmlns:p14="http://schemas.microsoft.com/office/powerpoint/2010/main" val="1344105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22CD-98AB-4A04-A164-B3E0262E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44903-4BFE-4447-AE72-BE05D6B17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 kind of comeback that only God can offer:</a:t>
            </a:r>
          </a:p>
        </p:txBody>
      </p:sp>
    </p:spTree>
    <p:extLst>
      <p:ext uri="{BB962C8B-B14F-4D97-AF65-F5344CB8AC3E}">
        <p14:creationId xmlns:p14="http://schemas.microsoft.com/office/powerpoint/2010/main" val="3040885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2F216-0876-47BF-ACCD-75623C98D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8E1CF-6B45-4F04-8ECF-F7ABCCAC7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82617"/>
          </a:xfrm>
        </p:spPr>
        <p:txBody>
          <a:bodyPr>
            <a:normAutofit/>
          </a:bodyPr>
          <a:lstStyle/>
          <a:p>
            <a:r>
              <a:rPr lang="en-US" sz="5400" dirty="0"/>
              <a:t>Adam and Eve – in the garden, then out; God loved them, cared for them, blessed them, sustained them</a:t>
            </a:r>
          </a:p>
        </p:txBody>
      </p:sp>
    </p:spTree>
    <p:extLst>
      <p:ext uri="{BB962C8B-B14F-4D97-AF65-F5344CB8AC3E}">
        <p14:creationId xmlns:p14="http://schemas.microsoft.com/office/powerpoint/2010/main" val="1720027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510E-2692-4F6C-91C2-EAB1F1B29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FE2EE-C5CE-441C-884D-47B45C258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Noah – flood, drunk, credited as righteous (Hebrews 11)</a:t>
            </a:r>
          </a:p>
        </p:txBody>
      </p:sp>
    </p:spTree>
    <p:extLst>
      <p:ext uri="{BB962C8B-B14F-4D97-AF65-F5344CB8AC3E}">
        <p14:creationId xmlns:p14="http://schemas.microsoft.com/office/powerpoint/2010/main" val="231285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B731-3687-464C-91A6-250B8B995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6264-3265-4E70-A6AC-34EBB36CF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Abraham – impatient for a son; a maidservant, became father of many descendants</a:t>
            </a:r>
          </a:p>
        </p:txBody>
      </p:sp>
    </p:spTree>
    <p:extLst>
      <p:ext uri="{BB962C8B-B14F-4D97-AF65-F5344CB8AC3E}">
        <p14:creationId xmlns:p14="http://schemas.microsoft.com/office/powerpoint/2010/main" val="2165185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4D75-F7B1-4BD3-A936-A3422107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C562D-E7EF-48C7-B87E-F7560E66E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6000" dirty="0"/>
              <a:t>Moses – anger issues, speech impediment, has a relapse and not allowed in the promised land</a:t>
            </a:r>
          </a:p>
        </p:txBody>
      </p:sp>
    </p:spTree>
    <p:extLst>
      <p:ext uri="{BB962C8B-B14F-4D97-AF65-F5344CB8AC3E}">
        <p14:creationId xmlns:p14="http://schemas.microsoft.com/office/powerpoint/2010/main" val="3658113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3F254-70C7-49B1-9D33-C7CD1CB65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F5E99-6F2E-4322-AAE3-E18967AA5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Doesn’t the transfiguration have Moses in it?</a:t>
            </a:r>
          </a:p>
        </p:txBody>
      </p:sp>
    </p:spTree>
    <p:extLst>
      <p:ext uri="{BB962C8B-B14F-4D97-AF65-F5344CB8AC3E}">
        <p14:creationId xmlns:p14="http://schemas.microsoft.com/office/powerpoint/2010/main" val="1714825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CF01-AB72-4444-BA9C-EA03689D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2465D-7935-4179-B967-12B9CDBB2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Everybody needs a comeback, and if we seek God everybody is offered a comeback</a:t>
            </a:r>
          </a:p>
        </p:txBody>
      </p:sp>
    </p:spTree>
    <p:extLst>
      <p:ext uri="{BB962C8B-B14F-4D97-AF65-F5344CB8AC3E}">
        <p14:creationId xmlns:p14="http://schemas.microsoft.com/office/powerpoint/2010/main" val="2163988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2F292-ADFE-4FB9-AB92-7EEC0FE19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FC434-A5B8-4B5F-9840-6C984861A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If you’re in a dark place:</a:t>
            </a:r>
          </a:p>
          <a:p>
            <a:r>
              <a:rPr lang="en-US" sz="5400" dirty="0"/>
              <a:t>You’re not crazy</a:t>
            </a:r>
          </a:p>
          <a:p>
            <a:r>
              <a:rPr lang="en-US" sz="5400" dirty="0"/>
              <a:t>You’re not alone</a:t>
            </a:r>
          </a:p>
        </p:txBody>
      </p:sp>
    </p:spTree>
    <p:extLst>
      <p:ext uri="{BB962C8B-B14F-4D97-AF65-F5344CB8AC3E}">
        <p14:creationId xmlns:p14="http://schemas.microsoft.com/office/powerpoint/2010/main" val="3087562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D036-A444-4021-A2AD-49C4BE756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E3699-B37B-44C3-9A87-0A50395F4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 need a comeback; how do I get one?</a:t>
            </a:r>
          </a:p>
        </p:txBody>
      </p:sp>
    </p:spTree>
    <p:extLst>
      <p:ext uri="{BB962C8B-B14F-4D97-AF65-F5344CB8AC3E}">
        <p14:creationId xmlns:p14="http://schemas.microsoft.com/office/powerpoint/2010/main" val="274551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71-51F8-4E38-9686-10EDE017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7897D-22AF-4F38-8B7E-1F13619EA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10339"/>
          </a:xfrm>
        </p:spPr>
        <p:txBody>
          <a:bodyPr>
            <a:normAutofit/>
          </a:bodyPr>
          <a:lstStyle/>
          <a:p>
            <a:r>
              <a:rPr lang="en-US" sz="5400" dirty="0"/>
              <a:t>In all our lives there will be winds that blow</a:t>
            </a:r>
          </a:p>
          <a:p>
            <a:r>
              <a:rPr lang="en-US" sz="5400" dirty="0"/>
              <a:t>Ultimately, God is in charge of the winds</a:t>
            </a:r>
          </a:p>
        </p:txBody>
      </p:sp>
    </p:spTree>
    <p:extLst>
      <p:ext uri="{BB962C8B-B14F-4D97-AF65-F5344CB8AC3E}">
        <p14:creationId xmlns:p14="http://schemas.microsoft.com/office/powerpoint/2010/main" val="2258596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36F7-E539-4622-B931-9C7E166BE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EB1DA-6D43-4F31-9F98-8797B6DA4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It’s a solution of faith, a relationship with Jesus</a:t>
            </a:r>
          </a:p>
          <a:p>
            <a:r>
              <a:rPr lang="en-US" sz="5400" dirty="0"/>
              <a:t>It begins with praise</a:t>
            </a:r>
          </a:p>
        </p:txBody>
      </p:sp>
    </p:spTree>
    <p:extLst>
      <p:ext uri="{BB962C8B-B14F-4D97-AF65-F5344CB8AC3E}">
        <p14:creationId xmlns:p14="http://schemas.microsoft.com/office/powerpoint/2010/main" val="327249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645A-0096-4F15-AAB0-901CAA76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E5A45-BECB-47C4-A317-B9E43F9BD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God is good and has good in mind for us</a:t>
            </a:r>
          </a:p>
        </p:txBody>
      </p:sp>
    </p:spTree>
    <p:extLst>
      <p:ext uri="{BB962C8B-B14F-4D97-AF65-F5344CB8AC3E}">
        <p14:creationId xmlns:p14="http://schemas.microsoft.com/office/powerpoint/2010/main" val="276609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5236-1971-4329-B474-716AF2BD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4BF9-1EF2-4BB8-A843-17548945D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We strive to live with good intentions:</a:t>
            </a:r>
          </a:p>
        </p:txBody>
      </p:sp>
    </p:spTree>
    <p:extLst>
      <p:ext uri="{BB962C8B-B14F-4D97-AF65-F5344CB8AC3E}">
        <p14:creationId xmlns:p14="http://schemas.microsoft.com/office/powerpoint/2010/main" val="3960715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DE6FD-4411-4F2E-8DC3-6BF0FCF6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0B110-B4CA-46C4-A613-848EA8072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God’s in the business of giving fresh starts to people</a:t>
            </a:r>
          </a:p>
          <a:p>
            <a:r>
              <a:rPr lang="en-US" sz="5400" dirty="0"/>
              <a:t>Hope for the hopeless</a:t>
            </a:r>
          </a:p>
        </p:txBody>
      </p:sp>
    </p:spTree>
    <p:extLst>
      <p:ext uri="{BB962C8B-B14F-4D97-AF65-F5344CB8AC3E}">
        <p14:creationId xmlns:p14="http://schemas.microsoft.com/office/powerpoint/2010/main" val="160682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EB98-9F2E-4216-8947-F47D81C4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CA3A6-8A11-4320-A38C-BB11E13C5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Direction to the directionless</a:t>
            </a:r>
          </a:p>
          <a:p>
            <a:r>
              <a:rPr lang="en-US" sz="5400" dirty="0"/>
              <a:t>Help to those who need help</a:t>
            </a:r>
          </a:p>
        </p:txBody>
      </p:sp>
    </p:spTree>
    <p:extLst>
      <p:ext uri="{BB962C8B-B14F-4D97-AF65-F5344CB8AC3E}">
        <p14:creationId xmlns:p14="http://schemas.microsoft.com/office/powerpoint/2010/main" val="108697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91AF-0357-4533-B0B7-C8632B68F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 classic comeback: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8D36E-EF79-433C-A88A-8D4F76115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/>
              <a:t>The underdog who falters, and then succeeds beyond his dreams</a:t>
            </a:r>
          </a:p>
          <a:p>
            <a:r>
              <a:rPr lang="en-US" sz="5400" dirty="0"/>
              <a:t>A person in pain whose pain is alleviated or who is able to see pain in a new perspective</a:t>
            </a:r>
          </a:p>
        </p:txBody>
      </p:sp>
    </p:spTree>
    <p:extLst>
      <p:ext uri="{BB962C8B-B14F-4D97-AF65-F5344CB8AC3E}">
        <p14:creationId xmlns:p14="http://schemas.microsoft.com/office/powerpoint/2010/main" val="428323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8E5CA-85B3-462C-9067-671CD3C2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What kind of challenge faces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93A38-2128-4B8B-8BE2-03C1F2FA8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30826"/>
          </a:xfrm>
        </p:spPr>
        <p:txBody>
          <a:bodyPr>
            <a:normAutofit/>
          </a:bodyPr>
          <a:lstStyle/>
          <a:p>
            <a:r>
              <a:rPr lang="en-US" sz="5400" dirty="0"/>
              <a:t>Facing conflict with friends, family, coworkers</a:t>
            </a:r>
          </a:p>
          <a:p>
            <a:r>
              <a:rPr lang="en-US" sz="5400" dirty="0"/>
              <a:t>Struggling to overcome an addiction</a:t>
            </a:r>
          </a:p>
        </p:txBody>
      </p:sp>
    </p:spTree>
    <p:extLst>
      <p:ext uri="{BB962C8B-B14F-4D97-AF65-F5344CB8AC3E}">
        <p14:creationId xmlns:p14="http://schemas.microsoft.com/office/powerpoint/2010/main" val="166134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041A-763E-4B05-A7AE-9D0A67CB8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A13BA-C002-4719-B201-5DDE985FD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Overwhelmed at work</a:t>
            </a:r>
          </a:p>
          <a:p>
            <a:r>
              <a:rPr lang="en-US" sz="5400" dirty="0"/>
              <a:t>Rough season academically</a:t>
            </a:r>
          </a:p>
          <a:p>
            <a:r>
              <a:rPr lang="en-US" sz="5400" dirty="0"/>
              <a:t>Close relationship on the rocks</a:t>
            </a:r>
          </a:p>
        </p:txBody>
      </p:sp>
    </p:spTree>
    <p:extLst>
      <p:ext uri="{BB962C8B-B14F-4D97-AF65-F5344CB8AC3E}">
        <p14:creationId xmlns:p14="http://schemas.microsoft.com/office/powerpoint/2010/main" val="2249614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21</TotalTime>
  <Words>284</Words>
  <Application>Microsoft Office PowerPoint</Application>
  <PresentationFormat>Widescreen</PresentationFormat>
  <Paragraphs>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Tw Cen MT</vt:lpstr>
      <vt:lpstr>Circuit</vt:lpstr>
      <vt:lpstr>The comeback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classic comeback:</vt:lpstr>
      <vt:lpstr>What kind of challenge faces you?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comeback</dc:title>
  <dc:creator>Phillip Wynne</dc:creator>
  <cp:lastModifiedBy>Adam Scurr</cp:lastModifiedBy>
  <cp:revision>3</cp:revision>
  <dcterms:created xsi:type="dcterms:W3CDTF">2019-11-04T15:01:55Z</dcterms:created>
  <dcterms:modified xsi:type="dcterms:W3CDTF">2019-11-17T00:46:03Z</dcterms:modified>
</cp:coreProperties>
</file>