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11/19/2019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11/19/2019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11/19/2019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11/19/2019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11/19/2019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11/19/2019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11/19/2019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11/19/2019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11/19/2019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11/19/2019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11/19/2019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11/19/2019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8119A2-1ACD-49F5-B01F-974C45557C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comeback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74BB31-CE1E-4471-BC14-202E20E87B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Everybody needs one</a:t>
            </a:r>
          </a:p>
        </p:txBody>
      </p:sp>
    </p:spTree>
    <p:extLst>
      <p:ext uri="{BB962C8B-B14F-4D97-AF65-F5344CB8AC3E}">
        <p14:creationId xmlns:p14="http://schemas.microsoft.com/office/powerpoint/2010/main" val="23988853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EF702-8C86-456A-9086-E0BE3008D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A032A-DEDB-43D2-991D-761F69BF55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5400" dirty="0"/>
              <a:t>When God sees us coming towards Him, He runs down the road with His arms open wide</a:t>
            </a:r>
          </a:p>
        </p:txBody>
      </p:sp>
    </p:spTree>
    <p:extLst>
      <p:ext uri="{BB962C8B-B14F-4D97-AF65-F5344CB8AC3E}">
        <p14:creationId xmlns:p14="http://schemas.microsoft.com/office/powerpoint/2010/main" val="21059588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6C893C-BACF-4F36-AD58-B70132E56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D18C71-0AC6-43CB-ADB2-CA48FEA33B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Let’s create a “comeback dance”!</a:t>
            </a:r>
          </a:p>
        </p:txBody>
      </p:sp>
    </p:spTree>
    <p:extLst>
      <p:ext uri="{BB962C8B-B14F-4D97-AF65-F5344CB8AC3E}">
        <p14:creationId xmlns:p14="http://schemas.microsoft.com/office/powerpoint/2010/main" val="34538142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3FEDAB-07E7-4A33-B0F2-A9435C722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9C874C-BACB-48D5-BB86-E4F7AC1DFB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762756"/>
          </a:xfrm>
        </p:spPr>
        <p:txBody>
          <a:bodyPr>
            <a:normAutofit/>
          </a:bodyPr>
          <a:lstStyle/>
          <a:p>
            <a:r>
              <a:rPr lang="en-US" sz="5400" dirty="0"/>
              <a:t>No consequences for foolish choices?</a:t>
            </a:r>
          </a:p>
          <a:p>
            <a:r>
              <a:rPr lang="en-US" sz="5400" dirty="0"/>
              <a:t>Jesus took them on his shoulders</a:t>
            </a:r>
          </a:p>
        </p:txBody>
      </p:sp>
    </p:spTree>
    <p:extLst>
      <p:ext uri="{BB962C8B-B14F-4D97-AF65-F5344CB8AC3E}">
        <p14:creationId xmlns:p14="http://schemas.microsoft.com/office/powerpoint/2010/main" val="1095982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A9D9AA-DC28-4FBA-A9E4-2F5B491B2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9DE0B8-13E7-4409-91B2-04D555CDF9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Are people feeling locked out when they approach the church?</a:t>
            </a:r>
          </a:p>
        </p:txBody>
      </p:sp>
    </p:spTree>
    <p:extLst>
      <p:ext uri="{BB962C8B-B14F-4D97-AF65-F5344CB8AC3E}">
        <p14:creationId xmlns:p14="http://schemas.microsoft.com/office/powerpoint/2010/main" val="1666179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38915-53F2-4604-8D7D-78010F1D9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EDDDCA-6B03-405F-9192-A5D2D391BB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4219956"/>
          </a:xfrm>
        </p:spPr>
        <p:txBody>
          <a:bodyPr>
            <a:normAutofit lnSpcReduction="10000"/>
          </a:bodyPr>
          <a:lstStyle/>
          <a:p>
            <a:r>
              <a:rPr lang="en-US" sz="5400" dirty="0"/>
              <a:t>It should be “Welcome home!”</a:t>
            </a:r>
          </a:p>
          <a:p>
            <a:r>
              <a:rPr lang="en-US" sz="5400" dirty="0"/>
              <a:t>Doors unlocked, open</a:t>
            </a:r>
          </a:p>
          <a:p>
            <a:r>
              <a:rPr lang="en-US" sz="5400" dirty="0"/>
              <a:t>Sinners welcomed without conditions</a:t>
            </a:r>
          </a:p>
        </p:txBody>
      </p:sp>
    </p:spTree>
    <p:extLst>
      <p:ext uri="{BB962C8B-B14F-4D97-AF65-F5344CB8AC3E}">
        <p14:creationId xmlns:p14="http://schemas.microsoft.com/office/powerpoint/2010/main" val="723277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2989EC-FDAE-43A9-8071-DACE77BFA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35BCE8-0C53-4BAE-A655-1276CBD1BC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56739"/>
          </a:xfrm>
        </p:spPr>
        <p:txBody>
          <a:bodyPr>
            <a:normAutofit/>
          </a:bodyPr>
          <a:lstStyle/>
          <a:p>
            <a:r>
              <a:rPr lang="en-US" sz="5400" dirty="0"/>
              <a:t>Luke 15 – welcomes sinners</a:t>
            </a:r>
          </a:p>
          <a:p>
            <a:r>
              <a:rPr lang="en-US" sz="5400" dirty="0"/>
              <a:t>Welcome the failing and the flailing</a:t>
            </a:r>
          </a:p>
        </p:txBody>
      </p:sp>
    </p:spTree>
    <p:extLst>
      <p:ext uri="{BB962C8B-B14F-4D97-AF65-F5344CB8AC3E}">
        <p14:creationId xmlns:p14="http://schemas.microsoft.com/office/powerpoint/2010/main" val="2430359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79C9A-F8BC-416D-8890-298CE0306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4E7A33-E7CA-446B-B6BB-16568065C3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Pharisees – no one who comes from God would do what Jesus did</a:t>
            </a:r>
          </a:p>
        </p:txBody>
      </p:sp>
    </p:spTree>
    <p:extLst>
      <p:ext uri="{BB962C8B-B14F-4D97-AF65-F5344CB8AC3E}">
        <p14:creationId xmlns:p14="http://schemas.microsoft.com/office/powerpoint/2010/main" val="24345245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B22B5-4974-4A1B-BB71-5FF96A423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2 parables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55BAE6-18BD-4455-883E-89C11B137B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5400" dirty="0"/>
              <a:t>Leave the 99 sheep and go after the one lost</a:t>
            </a:r>
          </a:p>
          <a:p>
            <a:r>
              <a:rPr lang="en-US" sz="5400" dirty="0"/>
              <a:t>Leave the 9 coins and look for the 10th</a:t>
            </a:r>
          </a:p>
        </p:txBody>
      </p:sp>
    </p:spTree>
    <p:extLst>
      <p:ext uri="{BB962C8B-B14F-4D97-AF65-F5344CB8AC3E}">
        <p14:creationId xmlns:p14="http://schemas.microsoft.com/office/powerpoint/2010/main" val="29564442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195FAD-3C27-42DC-A33B-C3B30FB40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8F9CAA-4B6F-4A14-85C6-EC1E7728B7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Prodigal son spent </a:t>
            </a:r>
            <a:r>
              <a:rPr lang="en-US" sz="5400" u="sng" dirty="0"/>
              <a:t>everything</a:t>
            </a:r>
          </a:p>
          <a:p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5400498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BE99E8-33D7-4ADA-A6D6-A4F4053A8E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AD899C-848A-402E-A01C-094B8EB092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5400" dirty="0"/>
              <a:t>A lot of people don’t know they are lost; they’ve just kind of wandered off</a:t>
            </a:r>
          </a:p>
        </p:txBody>
      </p:sp>
    </p:spTree>
    <p:extLst>
      <p:ext uri="{BB962C8B-B14F-4D97-AF65-F5344CB8AC3E}">
        <p14:creationId xmlns:p14="http://schemas.microsoft.com/office/powerpoint/2010/main" val="9382167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F1E39-EA44-40ED-9A20-3A96FB718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4A9527-FFA7-46BA-8A74-7868D8698E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153412"/>
            <a:ext cx="7729728" cy="4704588"/>
          </a:xfrm>
        </p:spPr>
        <p:txBody>
          <a:bodyPr>
            <a:normAutofit lnSpcReduction="10000"/>
          </a:bodyPr>
          <a:lstStyle/>
          <a:p>
            <a:r>
              <a:rPr lang="en-US" sz="5400" dirty="0"/>
              <a:t>There are some people who are lost in our neighborhoods because we, as God’s family, are not looking after them well enough</a:t>
            </a:r>
          </a:p>
        </p:txBody>
      </p:sp>
    </p:spTree>
    <p:extLst>
      <p:ext uri="{BB962C8B-B14F-4D97-AF65-F5344CB8AC3E}">
        <p14:creationId xmlns:p14="http://schemas.microsoft.com/office/powerpoint/2010/main" val="1839696192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15</TotalTime>
  <Words>156</Words>
  <Application>Microsoft Office PowerPoint</Application>
  <PresentationFormat>Widescreen</PresentationFormat>
  <Paragraphs>19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Gill Sans MT</vt:lpstr>
      <vt:lpstr>Parcel</vt:lpstr>
      <vt:lpstr>comeback</vt:lpstr>
      <vt:lpstr>PowerPoint Presentation</vt:lpstr>
      <vt:lpstr>PowerPoint Presentation</vt:lpstr>
      <vt:lpstr>PowerPoint Presentation</vt:lpstr>
      <vt:lpstr>PowerPoint Presentation</vt:lpstr>
      <vt:lpstr>2 parables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comeback</dc:title>
  <dc:creator>Phillip Wynne</dc:creator>
  <cp:lastModifiedBy>Phillip Wynne</cp:lastModifiedBy>
  <cp:revision>2</cp:revision>
  <dcterms:created xsi:type="dcterms:W3CDTF">2019-11-19T14:50:07Z</dcterms:created>
  <dcterms:modified xsi:type="dcterms:W3CDTF">2019-11-19T15:05:14Z</dcterms:modified>
</cp:coreProperties>
</file>