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8BEC1-55A0-4F26-9D1A-796722688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comeback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EF022-6CC4-442B-B675-96A6633C0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Everybody needs one</a:t>
            </a:r>
          </a:p>
        </p:txBody>
      </p:sp>
    </p:spTree>
    <p:extLst>
      <p:ext uri="{BB962C8B-B14F-4D97-AF65-F5344CB8AC3E}">
        <p14:creationId xmlns:p14="http://schemas.microsoft.com/office/powerpoint/2010/main" val="4209431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4197-3E02-467A-8E4D-D6C87E33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48E1-18F3-4A4C-A505-40134AA2C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What we do while we’re waiting for his plan to be revealed cultivates faithfulness</a:t>
            </a:r>
          </a:p>
        </p:txBody>
      </p:sp>
    </p:spTree>
    <p:extLst>
      <p:ext uri="{BB962C8B-B14F-4D97-AF65-F5344CB8AC3E}">
        <p14:creationId xmlns:p14="http://schemas.microsoft.com/office/powerpoint/2010/main" val="47942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AF5F-B3FB-409C-BF55-CD9A50B5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98EF-089D-41D2-A4FD-D86C0F7EE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Delight in the Lord first, fulfillment of our desires second</a:t>
            </a:r>
          </a:p>
        </p:txBody>
      </p:sp>
    </p:spTree>
    <p:extLst>
      <p:ext uri="{BB962C8B-B14F-4D97-AF65-F5344CB8AC3E}">
        <p14:creationId xmlns:p14="http://schemas.microsoft.com/office/powerpoint/2010/main" val="133672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344B-EB31-41A8-AB0B-4B61586B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EDA69-A054-449A-B6ED-1E835C78D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Trust in Him, and </a:t>
            </a:r>
            <a:r>
              <a:rPr lang="en-US" sz="5400" u="sng" dirty="0"/>
              <a:t>He will</a:t>
            </a:r>
            <a:r>
              <a:rPr lang="en-US" sz="5400" dirty="0"/>
              <a:t> </a:t>
            </a:r>
            <a:r>
              <a:rPr lang="en-US" sz="5400" u="sng" dirty="0"/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13588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9A794-99D5-4C46-A30F-D0B5C04C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7322"/>
            <a:ext cx="7729728" cy="171609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We all need one at some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8C542-92C7-4681-B698-138A3FEB4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2634"/>
          </a:xfrm>
        </p:spPr>
        <p:txBody>
          <a:bodyPr>
            <a:normAutofit/>
          </a:bodyPr>
          <a:lstStyle/>
          <a:p>
            <a:r>
              <a:rPr lang="en-US" sz="5400" dirty="0"/>
              <a:t>- fresh start</a:t>
            </a:r>
          </a:p>
          <a:p>
            <a:r>
              <a:rPr lang="en-US" sz="5400" dirty="0"/>
              <a:t>-change of direction</a:t>
            </a:r>
          </a:p>
          <a:p>
            <a:r>
              <a:rPr lang="en-US" sz="5400" dirty="0"/>
              <a:t>-spiritual turnaround</a:t>
            </a:r>
          </a:p>
          <a:p>
            <a:r>
              <a:rPr lang="en-US" sz="5400" dirty="0"/>
              <a:t>-new beginning</a:t>
            </a:r>
          </a:p>
        </p:txBody>
      </p:sp>
    </p:spTree>
    <p:extLst>
      <p:ext uri="{BB962C8B-B14F-4D97-AF65-F5344CB8AC3E}">
        <p14:creationId xmlns:p14="http://schemas.microsoft.com/office/powerpoint/2010/main" val="225647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8964-AF85-4002-B641-7EA3C0EE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1A71-3515-4208-9B7A-62AEEE43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dirty="0"/>
              <a:t>God’s plan rarely mirrors ours</a:t>
            </a:r>
          </a:p>
        </p:txBody>
      </p:sp>
    </p:spTree>
    <p:extLst>
      <p:ext uri="{BB962C8B-B14F-4D97-AF65-F5344CB8AC3E}">
        <p14:creationId xmlns:p14="http://schemas.microsoft.com/office/powerpoint/2010/main" val="228989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AFCC-6411-4107-9C1F-B722708D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3271-27A9-45D3-85FD-00D745212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6008"/>
          </a:xfrm>
        </p:spPr>
        <p:txBody>
          <a:bodyPr>
            <a:normAutofit/>
          </a:bodyPr>
          <a:lstStyle/>
          <a:p>
            <a:r>
              <a:rPr lang="en-US" sz="5400" dirty="0"/>
              <a:t>Israelites in Egypt –</a:t>
            </a:r>
          </a:p>
          <a:p>
            <a:r>
              <a:rPr lang="en-US" sz="5400" dirty="0"/>
              <a:t>Do you think their plan was to be led into the wilderness?</a:t>
            </a:r>
          </a:p>
        </p:txBody>
      </p:sp>
    </p:spTree>
    <p:extLst>
      <p:ext uri="{BB962C8B-B14F-4D97-AF65-F5344CB8AC3E}">
        <p14:creationId xmlns:p14="http://schemas.microsoft.com/office/powerpoint/2010/main" val="21461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1DAE-A7F6-4A33-A1B0-707467A2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45B99-A84B-44EB-85E7-6DC135E1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God is less interested in handing us long-range, detailed plans</a:t>
            </a:r>
          </a:p>
        </p:txBody>
      </p:sp>
    </p:spTree>
    <p:extLst>
      <p:ext uri="{BB962C8B-B14F-4D97-AF65-F5344CB8AC3E}">
        <p14:creationId xmlns:p14="http://schemas.microsoft.com/office/powerpoint/2010/main" val="364561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53D-46A9-4901-B177-6B8E80C7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2C895-2B45-41CB-890D-1569865EB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He is more interested in cultivating a personal, day-to-day relationship with us</a:t>
            </a:r>
          </a:p>
        </p:txBody>
      </p:sp>
    </p:spTree>
    <p:extLst>
      <p:ext uri="{BB962C8B-B14F-4D97-AF65-F5344CB8AC3E}">
        <p14:creationId xmlns:p14="http://schemas.microsoft.com/office/powerpoint/2010/main" val="255326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234-1F3C-46E2-8210-2321B89A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CA1F-9219-40A8-A569-C5275252A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He doesn’t want </a:t>
            </a:r>
            <a:r>
              <a:rPr lang="en-US" sz="5400" u="sng" dirty="0"/>
              <a:t>our</a:t>
            </a:r>
            <a:r>
              <a:rPr lang="en-US" sz="5400" dirty="0"/>
              <a:t> dreams – He wants </a:t>
            </a:r>
            <a:r>
              <a:rPr lang="en-US" sz="5400" u="sng" dirty="0"/>
              <a:t>his</a:t>
            </a:r>
            <a:r>
              <a:rPr lang="en-US" sz="5400" dirty="0"/>
              <a:t> dreams</a:t>
            </a:r>
          </a:p>
        </p:txBody>
      </p:sp>
    </p:spTree>
    <p:extLst>
      <p:ext uri="{BB962C8B-B14F-4D97-AF65-F5344CB8AC3E}">
        <p14:creationId xmlns:p14="http://schemas.microsoft.com/office/powerpoint/2010/main" val="360962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DE594-B112-4AC3-A8A0-0F3C35017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Psalm 37: 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E6437-6471-4A26-B54E-B1B72F78D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1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0B14-DC56-4A46-A227-14F26E94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6CB5-6B4C-4B7C-AE34-45F131E9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Trusting is never passive –</a:t>
            </a:r>
          </a:p>
          <a:p>
            <a:r>
              <a:rPr lang="en-US" sz="5400" dirty="0"/>
              <a:t>Abram to go to a new land (75 years old)</a:t>
            </a:r>
          </a:p>
        </p:txBody>
      </p:sp>
    </p:spTree>
    <p:extLst>
      <p:ext uri="{BB962C8B-B14F-4D97-AF65-F5344CB8AC3E}">
        <p14:creationId xmlns:p14="http://schemas.microsoft.com/office/powerpoint/2010/main" val="250167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</TotalTime>
  <Words>134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comeback</vt:lpstr>
      <vt:lpstr>We all need one at some 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37: 3-5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comeback</dc:title>
  <dc:creator>Phillip Wynne</dc:creator>
  <cp:lastModifiedBy>Adam Scurr</cp:lastModifiedBy>
  <cp:revision>2</cp:revision>
  <dcterms:created xsi:type="dcterms:W3CDTF">2019-12-31T14:17:17Z</dcterms:created>
  <dcterms:modified xsi:type="dcterms:W3CDTF">2020-01-12T14:14:28Z</dcterms:modified>
</cp:coreProperties>
</file>