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2" autoAdjust="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9A7646-64A1-4BED-BA0B-77C27DE51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BEFC0-5AA8-4302-B8B2-9ACD77A2E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2F98B-3DC8-431B-BBBF-B7C2B94E730B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656EA-4150-44D1-821F-53CA0DBA1A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84F06-C917-4D16-B46F-633E54CA49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F4691-38BC-4357-BA2E-AC7731A10A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6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00D2-6E0D-49B5-9AB1-C6683F5C846D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25FD9-6782-4777-BD37-B8EEBEF1E4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1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25FD9-6782-4777-BD37-B8EEBEF1E4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35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6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81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B0DF2F-DAFD-4616-9E25-0C28D75BF3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91805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6DA0F9-D851-437C-A45B-EC125A3D3D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9076629" y="1852122"/>
            <a:ext cx="2458230" cy="200867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F0BA98-3AB4-4D88-B1C2-6279BCACFA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7792" y="3971924"/>
            <a:ext cx="2477419" cy="803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9DEF72B-B924-4A0D-8C83-3B370632C0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72616" y="3971925"/>
            <a:ext cx="2477419" cy="803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9D30C54-E9E8-4300-8DA4-352DB3A71A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70240" y="3971924"/>
            <a:ext cx="2458230" cy="803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0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69841E-71E7-4F51-8E6F-5E8A5E375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Plans">
            <a:extLst>
              <a:ext uri="{FF2B5EF4-FFF2-40B4-BE49-F238E27FC236}">
                <a16:creationId xmlns:a16="http://schemas.microsoft.com/office/drawing/2014/main" id="{A3A2E0DA-DA21-447D-AD1F-3DB915DD05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94B067E-A161-4B29-A8FA-FEEB1944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CA50C-1A88-4B3F-A34F-FE199F42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298448"/>
            <a:ext cx="3685070" cy="3255264"/>
          </a:xfrm>
        </p:spPr>
        <p:txBody>
          <a:bodyPr>
            <a:normAutofit/>
          </a:bodyPr>
          <a:lstStyle/>
          <a:p>
            <a:r>
              <a:rPr lang="en-US" sz="4800" dirty="0"/>
              <a:t>A time to rebuild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C2D51-705E-403A-AC0E-9157DC551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670246"/>
            <a:ext cx="3685070" cy="914400"/>
          </a:xfrm>
        </p:spPr>
        <p:txBody>
          <a:bodyPr>
            <a:normAutofit/>
          </a:bodyPr>
          <a:lstStyle/>
          <a:p>
            <a:r>
              <a:rPr lang="en-US" sz="4800" dirty="0"/>
              <a:t>Nehemiah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0C741F-0826-4AB6-A92E-AB4EB5021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828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DD73-E9CF-4F73-8A8B-34052343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0C840-9CD5-4295-A34F-55A5966E4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Don’t be afraid, remember the Lord, who is great and awesome!</a:t>
            </a:r>
          </a:p>
        </p:txBody>
      </p:sp>
    </p:spTree>
    <p:extLst>
      <p:ext uri="{BB962C8B-B14F-4D97-AF65-F5344CB8AC3E}">
        <p14:creationId xmlns:p14="http://schemas.microsoft.com/office/powerpoint/2010/main" val="348043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262FC-EBF6-413B-953F-82B666FD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“Liberty”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7B826-084C-4483-9F80-8B69932C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When your faith is weak, remember who it is you are working for!</a:t>
            </a:r>
          </a:p>
        </p:txBody>
      </p:sp>
    </p:spTree>
    <p:extLst>
      <p:ext uri="{BB962C8B-B14F-4D97-AF65-F5344CB8AC3E}">
        <p14:creationId xmlns:p14="http://schemas.microsoft.com/office/powerpoint/2010/main" val="9061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48AC-B2D5-4010-AD0D-E52342D5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Verses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62E2-8387-417C-BD34-8C6F05EFF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½ worked, ½ guarded</a:t>
            </a:r>
          </a:p>
          <a:p>
            <a:r>
              <a:rPr lang="en-US" sz="4800" dirty="0"/>
              <a:t>The defensive plans were successful.</a:t>
            </a:r>
          </a:p>
        </p:txBody>
      </p:sp>
    </p:spTree>
    <p:extLst>
      <p:ext uri="{BB962C8B-B14F-4D97-AF65-F5344CB8AC3E}">
        <p14:creationId xmlns:p14="http://schemas.microsoft.com/office/powerpoint/2010/main" val="46788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C7EF-083C-4181-A396-31B10D48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“Liberty”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19D74-085A-4FC8-821D-6D88CD27B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How strong is Liberty, against its enemy, Satan?</a:t>
            </a:r>
          </a:p>
        </p:txBody>
      </p:sp>
    </p:spTree>
    <p:extLst>
      <p:ext uri="{BB962C8B-B14F-4D97-AF65-F5344CB8AC3E}">
        <p14:creationId xmlns:p14="http://schemas.microsoft.com/office/powerpoint/2010/main" val="44542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C824-8359-499E-AF29-07F0D57A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“Liberty”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F07AE-1F4A-4E33-8A49-AC3D3F747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</a:t>
            </a:r>
            <a:r>
              <a:rPr lang="en-US" sz="4800" u="sng" dirty="0"/>
              <a:t>must</a:t>
            </a:r>
            <a:r>
              <a:rPr lang="en-US" sz="4800" dirty="0"/>
              <a:t> be </a:t>
            </a:r>
            <a:r>
              <a:rPr lang="en-US" sz="4800" u="sng" dirty="0"/>
              <a:t>constantly</a:t>
            </a:r>
            <a:r>
              <a:rPr lang="en-US" sz="4800" dirty="0"/>
              <a:t> on watch.</a:t>
            </a:r>
          </a:p>
          <a:p>
            <a:r>
              <a:rPr lang="en-US" sz="4800" dirty="0"/>
              <a:t>Our sword is the Word of God.</a:t>
            </a:r>
          </a:p>
        </p:txBody>
      </p:sp>
    </p:spTree>
    <p:extLst>
      <p:ext uri="{BB962C8B-B14F-4D97-AF65-F5344CB8AC3E}">
        <p14:creationId xmlns:p14="http://schemas.microsoft.com/office/powerpoint/2010/main" val="244609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833-9E94-4C4D-8EDC-DCA793379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9DD8-DAF2-4089-A114-B2DA2EAF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Know your enemy!</a:t>
            </a:r>
          </a:p>
          <a:p>
            <a:endParaRPr lang="en-US" sz="4800" dirty="0"/>
          </a:p>
          <a:p>
            <a:r>
              <a:rPr lang="en-US" sz="4800" dirty="0"/>
              <a:t>Don’t give your enemy ammunition!</a:t>
            </a:r>
          </a:p>
          <a:p>
            <a:endParaRPr lang="en-US" sz="4800" dirty="0"/>
          </a:p>
          <a:p>
            <a:r>
              <a:rPr lang="en-US" sz="4800" dirty="0"/>
              <a:t>Do right in the eyes of God, not in the eyes of man.</a:t>
            </a:r>
          </a:p>
        </p:txBody>
      </p:sp>
    </p:spTree>
    <p:extLst>
      <p:ext uri="{BB962C8B-B14F-4D97-AF65-F5344CB8AC3E}">
        <p14:creationId xmlns:p14="http://schemas.microsoft.com/office/powerpoint/2010/main" val="198890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74CA5-129E-435F-8716-9288DAD1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Chapter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41F3-98C8-4E00-AD48-64082802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714F-3D34-4CE6-9C9E-E6D6BDBD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Verses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1C1E8-DF86-4936-B9F4-739C94B33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Opposition – ridicule, mockery</a:t>
            </a:r>
          </a:p>
          <a:p>
            <a:r>
              <a:rPr lang="en-US" sz="4800" dirty="0"/>
              <a:t>“even a fox could break down this wall”</a:t>
            </a:r>
          </a:p>
        </p:txBody>
      </p:sp>
    </p:spTree>
    <p:extLst>
      <p:ext uri="{BB962C8B-B14F-4D97-AF65-F5344CB8AC3E}">
        <p14:creationId xmlns:p14="http://schemas.microsoft.com/office/powerpoint/2010/main" val="224817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4880-A8F0-4C56-8F67-CB01DCE8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Verses 4-6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D5C6B-2C16-495E-92A7-28B2D2C46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Nehemiah responds by talking to God about it</a:t>
            </a:r>
          </a:p>
        </p:txBody>
      </p:sp>
    </p:spTree>
    <p:extLst>
      <p:ext uri="{BB962C8B-B14F-4D97-AF65-F5344CB8AC3E}">
        <p14:creationId xmlns:p14="http://schemas.microsoft.com/office/powerpoint/2010/main" val="192827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E8CE-222D-443D-96E9-C5B6768B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FE857-7D8C-4B40-9ADA-36FB7133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They were not discouraged, but continued to work with all their heart.</a:t>
            </a:r>
          </a:p>
        </p:txBody>
      </p:sp>
    </p:spTree>
    <p:extLst>
      <p:ext uri="{BB962C8B-B14F-4D97-AF65-F5344CB8AC3E}">
        <p14:creationId xmlns:p14="http://schemas.microsoft.com/office/powerpoint/2010/main" val="37011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4F6A-08EA-4BD0-857F-AA2576DF8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“Liberty”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29081-518C-4A1B-BDA9-20C6F4D9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When, not if, ridicule and mockery is thrust upon us, will you talk to God about it?</a:t>
            </a:r>
          </a:p>
        </p:txBody>
      </p:sp>
    </p:spTree>
    <p:extLst>
      <p:ext uri="{BB962C8B-B14F-4D97-AF65-F5344CB8AC3E}">
        <p14:creationId xmlns:p14="http://schemas.microsoft.com/office/powerpoint/2010/main" val="31498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4477-EBBD-4918-81D9-92C07615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“Liberty”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23F8-A401-4DE7-9E1B-75DFC3BE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Is </a:t>
            </a:r>
            <a:r>
              <a:rPr lang="en-US" sz="4800" u="sng" dirty="0"/>
              <a:t>all</a:t>
            </a:r>
            <a:r>
              <a:rPr lang="en-US" sz="4800" dirty="0"/>
              <a:t> of </a:t>
            </a:r>
            <a:r>
              <a:rPr lang="en-US" sz="4800" u="sng" dirty="0"/>
              <a:t>your</a:t>
            </a:r>
            <a:r>
              <a:rPr lang="en-US" sz="4800" dirty="0"/>
              <a:t> heart in the church?</a:t>
            </a:r>
          </a:p>
        </p:txBody>
      </p:sp>
    </p:spTree>
    <p:extLst>
      <p:ext uri="{BB962C8B-B14F-4D97-AF65-F5344CB8AC3E}">
        <p14:creationId xmlns:p14="http://schemas.microsoft.com/office/powerpoint/2010/main" val="196135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4C79-3173-4865-A351-4D1A60DAE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Verses 7-15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2E55-66FA-4C4F-811D-A3AE27A9E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enemy plots</a:t>
            </a:r>
          </a:p>
          <a:p>
            <a:r>
              <a:rPr lang="en-US" sz="4800" dirty="0"/>
              <a:t>Guards posted 24/7</a:t>
            </a:r>
          </a:p>
          <a:p>
            <a:r>
              <a:rPr lang="en-US" sz="4800" dirty="0"/>
              <a:t>Strength of the laborers weakens</a:t>
            </a:r>
          </a:p>
        </p:txBody>
      </p:sp>
    </p:spTree>
    <p:extLst>
      <p:ext uri="{BB962C8B-B14F-4D97-AF65-F5344CB8AC3E}">
        <p14:creationId xmlns:p14="http://schemas.microsoft.com/office/powerpoint/2010/main" val="337237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3C7F-C87C-4DF6-9FA8-8C7E7012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C879-8CD3-418A-A0FF-DD76064F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Words of encouragement found in verse 14</a:t>
            </a:r>
          </a:p>
        </p:txBody>
      </p:sp>
    </p:spTree>
    <p:extLst>
      <p:ext uri="{BB962C8B-B14F-4D97-AF65-F5344CB8AC3E}">
        <p14:creationId xmlns:p14="http://schemas.microsoft.com/office/powerpoint/2010/main" val="19470090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82F57F-EFCE-45E0-9F75-822371CB5F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668657-C50E-4365-A5FD-AC07593EBE5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179D151-6AED-4C4E-9A23-4BEC5BA436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Architecture design</Template>
  <TotalTime>26</TotalTime>
  <Words>207</Words>
  <Application>Microsoft Office PowerPoint</Application>
  <PresentationFormat>Widescreen</PresentationFormat>
  <Paragraphs>35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Frame</vt:lpstr>
      <vt:lpstr>A time to rebuild</vt:lpstr>
      <vt:lpstr>Chapter 4</vt:lpstr>
      <vt:lpstr>Verses 1-3</vt:lpstr>
      <vt:lpstr>Verses 4-6</vt:lpstr>
      <vt:lpstr>PowerPoint Presentation</vt:lpstr>
      <vt:lpstr>“Liberty”</vt:lpstr>
      <vt:lpstr>“Liberty”</vt:lpstr>
      <vt:lpstr>Verses 7-15</vt:lpstr>
      <vt:lpstr>PowerPoint Presentation</vt:lpstr>
      <vt:lpstr>PowerPoint Presentation</vt:lpstr>
      <vt:lpstr>“Liberty”</vt:lpstr>
      <vt:lpstr>Verses 16-23</vt:lpstr>
      <vt:lpstr>“Liberty”</vt:lpstr>
      <vt:lpstr>“Liberty”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to rebuild</dc:title>
  <dc:creator>Phillip Wynne</dc:creator>
  <cp:lastModifiedBy>Adam Scurr</cp:lastModifiedBy>
  <cp:revision>3</cp:revision>
  <dcterms:created xsi:type="dcterms:W3CDTF">2020-08-13T13:50:39Z</dcterms:created>
  <dcterms:modified xsi:type="dcterms:W3CDTF">2020-08-17T17:28:41Z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