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64" r:id="rId4"/>
  </p:sldMasterIdLst>
  <p:notesMasterIdLst>
    <p:notesMasterId r:id="rId20"/>
  </p:notesMasterIdLst>
  <p:handoutMasterIdLst>
    <p:handoutMasterId r:id="rId21"/>
  </p:handoutMasterIdLst>
  <p:sldIdLst>
    <p:sldId id="256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12" autoAdjust="0"/>
  </p:normalViewPr>
  <p:slideViewPr>
    <p:cSldViewPr snapToGrid="0">
      <p:cViewPr varScale="1">
        <p:scale>
          <a:sx n="76" d="100"/>
          <a:sy n="76" d="100"/>
        </p:scale>
        <p:origin x="72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8" d="100"/>
          <a:sy n="68" d="100"/>
        </p:scale>
        <p:origin x="3288" y="32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609A7646-64A1-4BED-BA0B-77C27DE51A1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DABEFC0-5AA8-4302-B8B2-9ACD77A2E1D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82F98B-3DC8-431B-BBBF-B7C2B94E730B}" type="datetimeFigureOut">
              <a:rPr lang="en-US" smtClean="0"/>
              <a:t>8/17/2020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16656EA-4150-44D1-821F-53CA0DBA1A3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6184F06-C917-4D16-B46F-633E54CA499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1F4691-38BC-4357-BA2E-AC7731A10A4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00607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7300D2-6E0D-49B5-9AB1-C6683F5C846D}" type="datetimeFigureOut">
              <a:rPr lang="en-US" smtClean="0"/>
              <a:t>8/17/2020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025FD9-6782-4777-BD37-B8EEBEF1E49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08107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025FD9-6782-4777-BD37-B8EEBEF1E497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38351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8/17/2020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46601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8/17/2020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3974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8/17/2020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71925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8/17/2020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17945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8/17/2020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6625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8/17/2020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37774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8/17/2020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46604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8/17/2020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20463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8/17/2020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49208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06981" y="1852122"/>
            <a:ext cx="2458230" cy="2008678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8/17/2020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87B0DF2F-DAFD-4616-9E25-0C28D75BF306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491805" y="1852122"/>
            <a:ext cx="2458230" cy="2008678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336DA0F9-D851-437C-A45B-EC125A3D3DB3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9076629" y="1852122"/>
            <a:ext cx="2458230" cy="2008678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0FF0BA98-3AB4-4D88-B1C2-6279BCACFAD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3887792" y="3971924"/>
            <a:ext cx="2477419" cy="8032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Text Placeholder 5">
            <a:extLst>
              <a:ext uri="{FF2B5EF4-FFF2-40B4-BE49-F238E27FC236}">
                <a16:creationId xmlns:a16="http://schemas.microsoft.com/office/drawing/2014/main" id="{D9DEF72B-B924-4A0D-8C83-3B370632C0D3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472616" y="3971925"/>
            <a:ext cx="2477419" cy="8032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4" name="Text Placeholder 5">
            <a:extLst>
              <a:ext uri="{FF2B5EF4-FFF2-40B4-BE49-F238E27FC236}">
                <a16:creationId xmlns:a16="http://schemas.microsoft.com/office/drawing/2014/main" id="{E9D30C54-E9E8-4300-8DA4-352DB3A71A4F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9070240" y="3971924"/>
            <a:ext cx="2458230" cy="8032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750801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8/17/2020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94109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smtClean="0"/>
              <a:pPr/>
              <a:t>8/17/2020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5939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8869841E-71E7-4F51-8E6F-5E8A5E3756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5" name="Picture 4" descr="Plans">
            <a:extLst>
              <a:ext uri="{FF2B5EF4-FFF2-40B4-BE49-F238E27FC236}">
                <a16:creationId xmlns:a16="http://schemas.microsoft.com/office/drawing/2014/main" id="{A3A2E0DA-DA21-447D-AD1F-3DB915DD051B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0" y="-1"/>
            <a:ext cx="12188932" cy="685800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594B067E-A161-4B29-A8FA-FEEB194495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761999"/>
            <a:ext cx="4642228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D6CA50C-1A88-4B3F-A34F-FE199F4205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3467" y="1298448"/>
            <a:ext cx="3685070" cy="3255264"/>
          </a:xfrm>
        </p:spPr>
        <p:txBody>
          <a:bodyPr>
            <a:normAutofit/>
          </a:bodyPr>
          <a:lstStyle/>
          <a:p>
            <a:r>
              <a:rPr lang="en-US" sz="4800" dirty="0"/>
              <a:t>A time to rebuild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9CC2D51-705E-403A-AC0E-9157DC5513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3467" y="4670246"/>
            <a:ext cx="3685070" cy="914400"/>
          </a:xfrm>
        </p:spPr>
        <p:txBody>
          <a:bodyPr>
            <a:normAutofit/>
          </a:bodyPr>
          <a:lstStyle/>
          <a:p>
            <a:r>
              <a:rPr lang="en-US" sz="4800" dirty="0"/>
              <a:t>Nehemiah 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20C741F-0826-4AB6-A92E-AB4EB50216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9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7458289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36DD73-E9CF-4F73-8A8B-3405234309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60C840-9CD5-4295-A34F-55A5966E43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Don’t be afraid, remember the Lord, who is great and awesome!</a:t>
            </a:r>
          </a:p>
        </p:txBody>
      </p:sp>
    </p:spTree>
    <p:extLst>
      <p:ext uri="{BB962C8B-B14F-4D97-AF65-F5344CB8AC3E}">
        <p14:creationId xmlns:p14="http://schemas.microsoft.com/office/powerpoint/2010/main" val="34804346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8262FC-EBF6-413B-953F-82B666FD81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“Liberty”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D7B826-084C-4483-9F80-8B69932C04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When your faith is weak, remember who it is you are working for!</a:t>
            </a:r>
          </a:p>
        </p:txBody>
      </p:sp>
    </p:spTree>
    <p:extLst>
      <p:ext uri="{BB962C8B-B14F-4D97-AF65-F5344CB8AC3E}">
        <p14:creationId xmlns:p14="http://schemas.microsoft.com/office/powerpoint/2010/main" val="90615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AA48AC-B2D5-4010-AD0D-E52342D570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Verses 16-23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3862E2-8387-417C-BD34-8C6F05EFF3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½ worked, ½ guarded</a:t>
            </a:r>
          </a:p>
          <a:p>
            <a:r>
              <a:rPr lang="en-US" sz="4800" dirty="0"/>
              <a:t>The defensive plans were successful.</a:t>
            </a:r>
          </a:p>
        </p:txBody>
      </p:sp>
    </p:spTree>
    <p:extLst>
      <p:ext uri="{BB962C8B-B14F-4D97-AF65-F5344CB8AC3E}">
        <p14:creationId xmlns:p14="http://schemas.microsoft.com/office/powerpoint/2010/main" val="4678860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DAC7EF-083C-4181-A396-31B10D487A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“Liberty”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F19D74-085A-4FC8-821D-6D88CD27B2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How strong is Liberty, against its enemy, Satan?</a:t>
            </a:r>
          </a:p>
        </p:txBody>
      </p:sp>
    </p:spTree>
    <p:extLst>
      <p:ext uri="{BB962C8B-B14F-4D97-AF65-F5344CB8AC3E}">
        <p14:creationId xmlns:p14="http://schemas.microsoft.com/office/powerpoint/2010/main" val="4454244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82C824-8359-499E-AF29-07F0D57ACB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“Liberty”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1F07AE-1F4A-4E33-8A49-AC3D3F7475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We </a:t>
            </a:r>
            <a:r>
              <a:rPr lang="en-US" sz="4800" u="sng" dirty="0"/>
              <a:t>must</a:t>
            </a:r>
            <a:r>
              <a:rPr lang="en-US" sz="4800" dirty="0"/>
              <a:t> be </a:t>
            </a:r>
            <a:r>
              <a:rPr lang="en-US" sz="4800" u="sng" dirty="0"/>
              <a:t>constantly</a:t>
            </a:r>
            <a:r>
              <a:rPr lang="en-US" sz="4800" dirty="0"/>
              <a:t> on watch.</a:t>
            </a:r>
          </a:p>
          <a:p>
            <a:r>
              <a:rPr lang="en-US" sz="4800" dirty="0"/>
              <a:t>Our sword is the Word of God.</a:t>
            </a:r>
          </a:p>
        </p:txBody>
      </p:sp>
    </p:spTree>
    <p:extLst>
      <p:ext uri="{BB962C8B-B14F-4D97-AF65-F5344CB8AC3E}">
        <p14:creationId xmlns:p14="http://schemas.microsoft.com/office/powerpoint/2010/main" val="24460941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A1E833-9E94-4C4D-8EDC-DCA793379D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389DD8-DAF2-4089-A114-B2DA2EAF56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4800" dirty="0"/>
              <a:t>Know your enemy!</a:t>
            </a:r>
          </a:p>
          <a:p>
            <a:endParaRPr lang="en-US" sz="4800" dirty="0"/>
          </a:p>
          <a:p>
            <a:r>
              <a:rPr lang="en-US" sz="4800" dirty="0"/>
              <a:t>Don’t give your enemy ammunition!</a:t>
            </a:r>
          </a:p>
          <a:p>
            <a:endParaRPr lang="en-US" sz="4800" dirty="0"/>
          </a:p>
          <a:p>
            <a:r>
              <a:rPr lang="en-US" sz="4800" dirty="0"/>
              <a:t>Do right in the eyes of God, not in the eyes of man.</a:t>
            </a:r>
          </a:p>
        </p:txBody>
      </p:sp>
    </p:spTree>
    <p:extLst>
      <p:ext uri="{BB962C8B-B14F-4D97-AF65-F5344CB8AC3E}">
        <p14:creationId xmlns:p14="http://schemas.microsoft.com/office/powerpoint/2010/main" val="19889095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A74CA5-129E-435F-8716-9288DAD194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Chapter 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F141F3-98C8-4E00-AD48-640828029F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77439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18714F-3D34-4CE6-9C9E-E6D6BDBD4D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Verses 1-3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31C1E8-DF86-4936-B9F4-739C94B33C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Opposition – ridicule, mockery</a:t>
            </a:r>
          </a:p>
          <a:p>
            <a:r>
              <a:rPr lang="en-US" sz="4800" dirty="0"/>
              <a:t>“even a fox could break down this wall”</a:t>
            </a:r>
          </a:p>
        </p:txBody>
      </p:sp>
    </p:spTree>
    <p:extLst>
      <p:ext uri="{BB962C8B-B14F-4D97-AF65-F5344CB8AC3E}">
        <p14:creationId xmlns:p14="http://schemas.microsoft.com/office/powerpoint/2010/main" val="22481719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E64880-A8F0-4C56-8F67-CB01DCE888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Verses 4-6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6D5C6B-2C16-495E-92A7-28B2D2C46D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Nehemiah responds by talking to God about it</a:t>
            </a:r>
          </a:p>
        </p:txBody>
      </p:sp>
    </p:spTree>
    <p:extLst>
      <p:ext uri="{BB962C8B-B14F-4D97-AF65-F5344CB8AC3E}">
        <p14:creationId xmlns:p14="http://schemas.microsoft.com/office/powerpoint/2010/main" val="19282798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3BE8CE-222D-443D-96E9-C5B6768B29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FE857-7D8C-4B40-9ADA-36FB713341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They were not discouraged, but continued to work with all their heart.</a:t>
            </a:r>
          </a:p>
        </p:txBody>
      </p:sp>
    </p:spTree>
    <p:extLst>
      <p:ext uri="{BB962C8B-B14F-4D97-AF65-F5344CB8AC3E}">
        <p14:creationId xmlns:p14="http://schemas.microsoft.com/office/powerpoint/2010/main" val="37011846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BD4F6A-08EA-4BD0-857F-AA2576DF8E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“Liberty”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D29081-518C-4A1B-BDA9-20C6F4D94C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When, not if, ridicule and mockery is thrust upon us, will you talk to God about it?</a:t>
            </a:r>
          </a:p>
        </p:txBody>
      </p:sp>
    </p:spTree>
    <p:extLst>
      <p:ext uri="{BB962C8B-B14F-4D97-AF65-F5344CB8AC3E}">
        <p14:creationId xmlns:p14="http://schemas.microsoft.com/office/powerpoint/2010/main" val="3149840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1A4477-EBBD-4918-81D9-92C076159C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“Liberty”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2F23F8-A401-4DE7-9E1B-75DFC3BEBC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Is </a:t>
            </a:r>
            <a:r>
              <a:rPr lang="en-US" sz="4800" u="sng" dirty="0"/>
              <a:t>all</a:t>
            </a:r>
            <a:r>
              <a:rPr lang="en-US" sz="4800" dirty="0"/>
              <a:t> of </a:t>
            </a:r>
            <a:r>
              <a:rPr lang="en-US" sz="4800" u="sng" dirty="0"/>
              <a:t>your</a:t>
            </a:r>
            <a:r>
              <a:rPr lang="en-US" sz="4800" dirty="0"/>
              <a:t> heart in the church?</a:t>
            </a:r>
          </a:p>
        </p:txBody>
      </p:sp>
    </p:spTree>
    <p:extLst>
      <p:ext uri="{BB962C8B-B14F-4D97-AF65-F5344CB8AC3E}">
        <p14:creationId xmlns:p14="http://schemas.microsoft.com/office/powerpoint/2010/main" val="19613585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2C4C79-3173-4865-A351-4D1A60DAEA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Verses 7-15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832E55-66FA-4C4F-811D-A3AE27A9EF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The enemy plots</a:t>
            </a:r>
          </a:p>
          <a:p>
            <a:r>
              <a:rPr lang="en-US" sz="4800" dirty="0"/>
              <a:t>Guards posted 24/7</a:t>
            </a:r>
          </a:p>
          <a:p>
            <a:r>
              <a:rPr lang="en-US" sz="4800" dirty="0"/>
              <a:t>Strength of the laborers weakens</a:t>
            </a:r>
          </a:p>
        </p:txBody>
      </p:sp>
    </p:spTree>
    <p:extLst>
      <p:ext uri="{BB962C8B-B14F-4D97-AF65-F5344CB8AC3E}">
        <p14:creationId xmlns:p14="http://schemas.microsoft.com/office/powerpoint/2010/main" val="33723711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383C7F-C87C-4DF6-9FA8-8C7E701245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26C879-8CD3-418A-A0FF-DD76064FC3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Words of encouragement found in verse 14</a:t>
            </a:r>
          </a:p>
        </p:txBody>
      </p:sp>
    </p:spTree>
    <p:extLst>
      <p:ext uri="{BB962C8B-B14F-4D97-AF65-F5344CB8AC3E}">
        <p14:creationId xmlns:p14="http://schemas.microsoft.com/office/powerpoint/2010/main" val="1947009071"/>
      </p:ext>
    </p:extLst>
  </p:cSld>
  <p:clrMapOvr>
    <a:masterClrMapping/>
  </p:clrMapOvr>
</p:sld>
</file>

<file path=ppt/theme/theme1.xml><?xml version="1.0" encoding="utf-8"?>
<a:theme xmlns:a="http://schemas.openxmlformats.org/drawingml/2006/main" name="Frame">
  <a:themeElements>
    <a:clrScheme name="Frame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93813dd7ca6ad654711aa0ab317e03a3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f11dc0ce689dd3925e84e4e35398c6e7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A82F57F-EFCE-45E0-9F75-822371CB5F7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0668657-C50E-4365-A5FD-AC07593EBE57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customXml/itemProps3.xml><?xml version="1.0" encoding="utf-8"?>
<ds:datastoreItem xmlns:ds="http://schemas.openxmlformats.org/officeDocument/2006/customXml" ds:itemID="{1179D151-6AED-4C4E-9A23-4BEC5BA4367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Architecture design</Template>
  <TotalTime>26</TotalTime>
  <Words>207</Words>
  <Application>Microsoft Office PowerPoint</Application>
  <PresentationFormat>Widescreen</PresentationFormat>
  <Paragraphs>35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Calibri</vt:lpstr>
      <vt:lpstr>Corbel</vt:lpstr>
      <vt:lpstr>Wingdings 2</vt:lpstr>
      <vt:lpstr>Frame</vt:lpstr>
      <vt:lpstr>A time to rebuild</vt:lpstr>
      <vt:lpstr>Chapter 4</vt:lpstr>
      <vt:lpstr>Verses 1-3</vt:lpstr>
      <vt:lpstr>Verses 4-6</vt:lpstr>
      <vt:lpstr>PowerPoint Presentation</vt:lpstr>
      <vt:lpstr>“Liberty”</vt:lpstr>
      <vt:lpstr>“Liberty”</vt:lpstr>
      <vt:lpstr>Verses 7-15</vt:lpstr>
      <vt:lpstr>PowerPoint Presentation</vt:lpstr>
      <vt:lpstr>PowerPoint Presentation</vt:lpstr>
      <vt:lpstr>“Liberty”</vt:lpstr>
      <vt:lpstr>Verses 16-23</vt:lpstr>
      <vt:lpstr>“Liberty”</vt:lpstr>
      <vt:lpstr>“Liberty”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time to rebuild</dc:title>
  <dc:creator>Phillip Wynne</dc:creator>
  <cp:lastModifiedBy>Adam Scurr</cp:lastModifiedBy>
  <cp:revision>3</cp:revision>
  <dcterms:created xsi:type="dcterms:W3CDTF">2020-08-13T13:50:39Z</dcterms:created>
  <dcterms:modified xsi:type="dcterms:W3CDTF">2020-08-17T17:28:41Z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