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286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463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22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8664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9797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5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3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785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83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679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953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782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9125E-5867-4C8D-BA14-35A8B04AEA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/>
              <a:t>jesus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FF6C1C-3E8E-4174-8EA7-7464613E6E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/>
              <a:t>Chose them</a:t>
            </a:r>
          </a:p>
        </p:txBody>
      </p:sp>
    </p:spTree>
    <p:extLst>
      <p:ext uri="{BB962C8B-B14F-4D97-AF65-F5344CB8AC3E}">
        <p14:creationId xmlns:p14="http://schemas.microsoft.com/office/powerpoint/2010/main" val="3269103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4D37F-E107-4B86-B2BA-AF2439510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Judas </a:t>
            </a:r>
            <a:r>
              <a:rPr lang="en-US" sz="4800" dirty="0" err="1"/>
              <a:t>iscariot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E5175-07EB-4C49-A85F-EB6A0B7F1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403774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800" dirty="0"/>
              <a:t>Iscariot actually shows his place of origin.</a:t>
            </a:r>
          </a:p>
          <a:p>
            <a:pPr marL="0" indent="0">
              <a:buNone/>
            </a:pPr>
            <a:r>
              <a:rPr lang="en-US" sz="4800" dirty="0"/>
              <a:t>Known for his kiss and 30 pieces of silver ($15-20)</a:t>
            </a:r>
          </a:p>
        </p:txBody>
      </p:sp>
    </p:spTree>
    <p:extLst>
      <p:ext uri="{BB962C8B-B14F-4D97-AF65-F5344CB8AC3E}">
        <p14:creationId xmlns:p14="http://schemas.microsoft.com/office/powerpoint/2010/main" val="3210873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2D1AB-DFEE-4C84-82C2-7B2C05ADF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806FA-3187-4EF7-98AF-B4248E851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Was the treasurer of the group!</a:t>
            </a:r>
          </a:p>
        </p:txBody>
      </p:sp>
    </p:spTree>
    <p:extLst>
      <p:ext uri="{BB962C8B-B14F-4D97-AF65-F5344CB8AC3E}">
        <p14:creationId xmlns:p14="http://schemas.microsoft.com/office/powerpoint/2010/main" val="1749163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F974D-E5C1-44BE-AC8E-D39D8DF44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E0491-989A-4E66-8444-03870A57A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Jesus knew what he would eventually do, and chose him anyway.</a:t>
            </a:r>
          </a:p>
        </p:txBody>
      </p:sp>
    </p:spTree>
    <p:extLst>
      <p:ext uri="{BB962C8B-B14F-4D97-AF65-F5344CB8AC3E}">
        <p14:creationId xmlns:p14="http://schemas.microsoft.com/office/powerpoint/2010/main" val="870145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616D7-A0F6-4AF7-B998-7D8CEA609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F8576-9A4F-4D54-AA98-8CAC6F79D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Are you any better than these men?</a:t>
            </a:r>
          </a:p>
        </p:txBody>
      </p:sp>
    </p:spTree>
    <p:extLst>
      <p:ext uri="{BB962C8B-B14F-4D97-AF65-F5344CB8AC3E}">
        <p14:creationId xmlns:p14="http://schemas.microsoft.com/office/powerpoint/2010/main" val="3498386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704AE-26A3-4E32-B2CF-32530DB42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C50A9-67F6-4B17-A410-99F62431E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Could you be any worse?</a:t>
            </a:r>
          </a:p>
        </p:txBody>
      </p:sp>
    </p:spTree>
    <p:extLst>
      <p:ext uri="{BB962C8B-B14F-4D97-AF65-F5344CB8AC3E}">
        <p14:creationId xmlns:p14="http://schemas.microsoft.com/office/powerpoint/2010/main" val="2841127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0FFDC-6F25-40EA-AE97-EE9BEB5F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B84B9-B2CD-4408-89C7-66B8DAD02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So what remains is, not are you qualified, but are you willing?</a:t>
            </a:r>
          </a:p>
        </p:txBody>
      </p:sp>
    </p:spTree>
    <p:extLst>
      <p:ext uri="{BB962C8B-B14F-4D97-AF65-F5344CB8AC3E}">
        <p14:creationId xmlns:p14="http://schemas.microsoft.com/office/powerpoint/2010/main" val="3111096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07D20-6B28-440C-94E2-491A5FE37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5BB52-FEE1-429F-86D6-A7083516F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/>
              <a:t>Lead by:</a:t>
            </a:r>
          </a:p>
          <a:p>
            <a:pPr marL="0" indent="0">
              <a:buNone/>
            </a:pPr>
            <a:r>
              <a:rPr lang="en-US" sz="4800" dirty="0"/>
              <a:t>Doing right in the eyes of God, not in the eyes of men.</a:t>
            </a:r>
          </a:p>
        </p:txBody>
      </p:sp>
    </p:spTree>
    <p:extLst>
      <p:ext uri="{BB962C8B-B14F-4D97-AF65-F5344CB8AC3E}">
        <p14:creationId xmlns:p14="http://schemas.microsoft.com/office/powerpoint/2010/main" val="2471969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E3E00-158C-468C-B3A0-CB787141A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Still looking?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4E425-5D37-44F5-A99A-4AAA6835E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28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AB03C-DAF1-4BE6-8CBE-E3D807A08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err="1"/>
              <a:t>james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8BDD7-2413-402C-ABD7-9B81F3064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4037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Nicknamed the “just” or the “less”</a:t>
            </a:r>
          </a:p>
          <a:p>
            <a:pPr marL="0" indent="0">
              <a:buNone/>
            </a:pPr>
            <a:r>
              <a:rPr lang="en-US" sz="4800" dirty="0"/>
              <a:t>Sought no recognition</a:t>
            </a:r>
          </a:p>
          <a:p>
            <a:pPr marL="0" indent="0">
              <a:buNone/>
            </a:pPr>
            <a:r>
              <a:rPr lang="en-US" sz="4800" dirty="0"/>
              <a:t>Behind the scenes</a:t>
            </a:r>
          </a:p>
        </p:txBody>
      </p:sp>
    </p:spTree>
    <p:extLst>
      <p:ext uri="{BB962C8B-B14F-4D97-AF65-F5344CB8AC3E}">
        <p14:creationId xmlns:p14="http://schemas.microsoft.com/office/powerpoint/2010/main" val="1368197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42F17-DCA6-419E-88B9-1FB3A8C20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D5812-F101-40DD-A3BB-1F23CE105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/>
              <a:t>Lived the life of a Nazarene – no wine, hair cuts, or baths!</a:t>
            </a:r>
          </a:p>
          <a:p>
            <a:pPr marL="0" indent="0">
              <a:buNone/>
            </a:pPr>
            <a:r>
              <a:rPr lang="en-US" sz="4800" dirty="0"/>
              <a:t>Raised in a good home</a:t>
            </a:r>
          </a:p>
        </p:txBody>
      </p:sp>
    </p:spTree>
    <p:extLst>
      <p:ext uri="{BB962C8B-B14F-4D97-AF65-F5344CB8AC3E}">
        <p14:creationId xmlns:p14="http://schemas.microsoft.com/office/powerpoint/2010/main" val="3963424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A9EBF-F0AA-4843-A74E-34CA0E449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EBB50-22E1-4FCD-A4ED-DC005E3EF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Death – thrown from the top of the walls of Jerusalem – and survived!</a:t>
            </a:r>
          </a:p>
        </p:txBody>
      </p:sp>
    </p:spTree>
    <p:extLst>
      <p:ext uri="{BB962C8B-B14F-4D97-AF65-F5344CB8AC3E}">
        <p14:creationId xmlns:p14="http://schemas.microsoft.com/office/powerpoint/2010/main" val="2144667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C86A2-A7E8-4327-89E1-6A0ADD973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0248A-607C-4A8F-9B2C-437FBEF75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/>
              <a:t>Stoned and then hit in the head with a club;</a:t>
            </a:r>
          </a:p>
          <a:p>
            <a:pPr marL="0" indent="0">
              <a:buNone/>
            </a:pPr>
            <a:r>
              <a:rPr lang="en-US" sz="4800" dirty="0"/>
              <a:t>His body was cut into pieces.</a:t>
            </a:r>
          </a:p>
        </p:txBody>
      </p:sp>
    </p:spTree>
    <p:extLst>
      <p:ext uri="{BB962C8B-B14F-4D97-AF65-F5344CB8AC3E}">
        <p14:creationId xmlns:p14="http://schemas.microsoft.com/office/powerpoint/2010/main" val="1076451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72F36-B998-48BC-9F26-2092F83D3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Simon the zealot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70371-2D20-4E50-80E7-8CBB37C46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An outlaw; militant</a:t>
            </a:r>
          </a:p>
          <a:p>
            <a:pPr marL="0" indent="0">
              <a:buNone/>
            </a:pPr>
            <a:r>
              <a:rPr lang="en-US" sz="4800" dirty="0"/>
              <a:t>Ultrapatriotic </a:t>
            </a:r>
          </a:p>
        </p:txBody>
      </p:sp>
    </p:spTree>
    <p:extLst>
      <p:ext uri="{BB962C8B-B14F-4D97-AF65-F5344CB8AC3E}">
        <p14:creationId xmlns:p14="http://schemas.microsoft.com/office/powerpoint/2010/main" val="3154370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FC45F-77C9-4AD9-BD14-BEDEA94C6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D10B4-F2C5-433E-A3C9-8DEE69295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4037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Instead of changing Jesus into a zealot, he was changed into a humble Apostle of the Lord.</a:t>
            </a:r>
          </a:p>
        </p:txBody>
      </p:sp>
    </p:spTree>
    <p:extLst>
      <p:ext uri="{BB962C8B-B14F-4D97-AF65-F5344CB8AC3E}">
        <p14:creationId xmlns:p14="http://schemas.microsoft.com/office/powerpoint/2010/main" val="3111879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084C1-52BD-48CC-BFB3-EFCB3B441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Judas, son of James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1ACB4-FAD5-42C6-BA9E-B4350CAAD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Tender-hearted</a:t>
            </a:r>
          </a:p>
          <a:p>
            <a:pPr marL="0" indent="0">
              <a:buNone/>
            </a:pPr>
            <a:r>
              <a:rPr lang="en-US" sz="4800" dirty="0"/>
              <a:t>Compassionate </a:t>
            </a:r>
          </a:p>
        </p:txBody>
      </p:sp>
    </p:spTree>
    <p:extLst>
      <p:ext uri="{BB962C8B-B14F-4D97-AF65-F5344CB8AC3E}">
        <p14:creationId xmlns:p14="http://schemas.microsoft.com/office/powerpoint/2010/main" val="429317682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</TotalTime>
  <Words>200</Words>
  <Application>Microsoft Office PowerPoint</Application>
  <PresentationFormat>On-screen Show (4:3)</PresentationFormat>
  <Paragraphs>29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Gallery</vt:lpstr>
      <vt:lpstr>jesus</vt:lpstr>
      <vt:lpstr>Still looking?</vt:lpstr>
      <vt:lpstr>james</vt:lpstr>
      <vt:lpstr>PowerPoint Presentation</vt:lpstr>
      <vt:lpstr>PowerPoint Presentation</vt:lpstr>
      <vt:lpstr>PowerPoint Presentation</vt:lpstr>
      <vt:lpstr>Simon the zealot</vt:lpstr>
      <vt:lpstr>PowerPoint Presentation</vt:lpstr>
      <vt:lpstr>Judas, son of James</vt:lpstr>
      <vt:lpstr>Judas iscariot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</dc:title>
  <dc:creator>Phillip Wynne</dc:creator>
  <cp:lastModifiedBy>Adam Scurr</cp:lastModifiedBy>
  <cp:revision>1</cp:revision>
  <dcterms:created xsi:type="dcterms:W3CDTF">2021-09-09T18:45:03Z</dcterms:created>
  <dcterms:modified xsi:type="dcterms:W3CDTF">2021-09-14T10:42:53Z</dcterms:modified>
</cp:coreProperties>
</file>