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9/22/2021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9/22/2021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1914" y="5243130"/>
            <a:ext cx="9141714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5" name="sky"/>
          <p:cNvSpPr/>
          <p:nvPr/>
        </p:nvSpPr>
        <p:spPr bwMode="white">
          <a:xfrm>
            <a:off x="1914" y="0"/>
            <a:ext cx="9141714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069" y="5497898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069" y="5221111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069" y="5961106"/>
            <a:ext cx="9141714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9404" y="1309047"/>
            <a:ext cx="7202092" cy="2667000"/>
          </a:xfrm>
        </p:spPr>
        <p:txBody>
          <a:bodyPr anchor="b">
            <a:no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404" y="4038600"/>
            <a:ext cx="72009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9/22/2021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9/22/2021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9/22/2021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7220"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360" y="1309047"/>
            <a:ext cx="7200939" cy="2667000"/>
          </a:xfrm>
        </p:spPr>
        <p:txBody>
          <a:bodyPr anchor="b">
            <a:normAutofit/>
          </a:bodyPr>
          <a:lstStyle>
            <a:lvl1pPr algn="ctr">
              <a:defRPr sz="45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360" y="4038600"/>
            <a:ext cx="72009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15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9/22/2021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572768"/>
            <a:ext cx="3429000" cy="414223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572768"/>
            <a:ext cx="3429000" cy="414223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9/22/2021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365861"/>
            <a:ext cx="3429000" cy="334914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572768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365861"/>
            <a:ext cx="3429000" cy="334914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9/22/2021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9/22/2021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7220" rtlCol="0" anchor="ctr"/>
          <a:lstStyle/>
          <a:p>
            <a:pPr algn="ctr"/>
            <a:endParaRPr sz="135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9/22/2021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310" y="685800"/>
            <a:ext cx="5143500" cy="4572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9/22/2021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610" y="762000"/>
            <a:ext cx="2532850" cy="2743200"/>
          </a:xfrm>
        </p:spPr>
        <p:txBody>
          <a:bodyPr anchor="b">
            <a:normAutofit/>
          </a:bodyPr>
          <a:lstStyle>
            <a:lvl1pPr>
              <a:defRPr sz="255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70310" y="685800"/>
            <a:ext cx="51435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610" y="3554104"/>
            <a:ext cx="2532850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9/22/2021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1914" y="-1"/>
            <a:ext cx="9141714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7220" rtlCol="0" anchor="ctr"/>
          <a:lstStyle/>
          <a:p>
            <a:pPr algn="ctr"/>
            <a:endParaRPr sz="1350"/>
          </a:p>
        </p:txBody>
      </p:sp>
      <p:sp>
        <p:nvSpPr>
          <p:cNvPr id="8" name="water3"/>
          <p:cNvSpPr/>
          <p:nvPr/>
        </p:nvSpPr>
        <p:spPr bwMode="gray">
          <a:xfrm>
            <a:off x="1914" y="6064102"/>
            <a:ext cx="9141714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069" y="6256182"/>
            <a:ext cx="9141714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069" y="5979395"/>
            <a:ext cx="9141714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572768"/>
            <a:ext cx="713232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5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05740" indent="-171450" algn="l" defTabSz="685800" rtl="0" eaLnBrk="1" latinLnBrk="0" hangingPunct="1">
        <a:lnSpc>
          <a:spcPct val="90000"/>
        </a:lnSpc>
        <a:spcBef>
          <a:spcPts val="1350"/>
        </a:spcBef>
        <a:buSzPct val="100000"/>
        <a:buFont typeface="Arial" pitchFamily="34" charset="0"/>
        <a:buChar char="•"/>
        <a:defRPr sz="15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411480" indent="-171450" algn="l" defTabSz="685800" rtl="0" eaLnBrk="1" latinLnBrk="0" hangingPunct="1">
        <a:lnSpc>
          <a:spcPct val="90000"/>
        </a:lnSpc>
        <a:spcBef>
          <a:spcPts val="750"/>
        </a:spcBef>
        <a:buSzPct val="100000"/>
        <a:buFont typeface="Arial" pitchFamily="34" charset="0"/>
        <a:buChar char="•"/>
        <a:defRPr sz="13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61722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82296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44018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•"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1680210" indent="0" algn="l" defTabSz="6858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None/>
        <a:defRPr sz="105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The “Be” Attitudes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Matthew 5: 3-12</a:t>
            </a: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CD5EF-229B-419A-9B45-88C5C88D3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1" y="265176"/>
            <a:ext cx="7132319" cy="1431102"/>
          </a:xfrm>
        </p:spPr>
        <p:txBody>
          <a:bodyPr>
            <a:normAutofit/>
          </a:bodyPr>
          <a:lstStyle/>
          <a:p>
            <a:r>
              <a:rPr lang="en-US" sz="4800" dirty="0"/>
              <a:t>Same principles in your spiritual life: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BEC0-1AEE-4C0A-AC28-71F95A2AD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r>
              <a:rPr lang="en-US" sz="4800" dirty="0"/>
              <a:t>Here’s a plan to get better – a goal – the Kingdom of Heaven.</a:t>
            </a:r>
          </a:p>
        </p:txBody>
      </p:sp>
    </p:spTree>
    <p:extLst>
      <p:ext uri="{BB962C8B-B14F-4D97-AF65-F5344CB8AC3E}">
        <p14:creationId xmlns:p14="http://schemas.microsoft.com/office/powerpoint/2010/main" val="351929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3C81-AEC9-447C-979F-196DAA733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5F1D6-D150-412A-A03C-92C0971F0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You can be released from the burdens, because you have given them to God.</a:t>
            </a:r>
          </a:p>
        </p:txBody>
      </p:sp>
    </p:spTree>
    <p:extLst>
      <p:ext uri="{BB962C8B-B14F-4D97-AF65-F5344CB8AC3E}">
        <p14:creationId xmlns:p14="http://schemas.microsoft.com/office/powerpoint/2010/main" val="61680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14F5D-017B-417B-B01B-5C8587C65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231E7-DE1E-44DE-B850-93E3541A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You can be comfortable in the knowledge that you have a loving God who will </a:t>
            </a:r>
            <a:r>
              <a:rPr lang="en-US" sz="4800" u="sng" dirty="0"/>
              <a:t>never</a:t>
            </a:r>
            <a:r>
              <a:rPr lang="en-US" sz="4800" dirty="0"/>
              <a:t> forsake you.</a:t>
            </a:r>
          </a:p>
        </p:txBody>
      </p:sp>
    </p:spTree>
    <p:extLst>
      <p:ext uri="{BB962C8B-B14F-4D97-AF65-F5344CB8AC3E}">
        <p14:creationId xmlns:p14="http://schemas.microsoft.com/office/powerpoint/2010/main" val="395148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344C-A188-4EDF-86A1-30BA6DC07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A4567-45AC-4E48-8E66-08F3B6237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You can help other people to feel the same way you are now feeling.</a:t>
            </a:r>
          </a:p>
        </p:txBody>
      </p:sp>
    </p:spTree>
    <p:extLst>
      <p:ext uri="{BB962C8B-B14F-4D97-AF65-F5344CB8AC3E}">
        <p14:creationId xmlns:p14="http://schemas.microsoft.com/office/powerpoint/2010/main" val="58832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DD0C7-F88A-482D-8793-789F91184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AE58-6C15-4C4A-9E75-68BB60666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God’s people recognize their poverty in spiritual things, and continue to seek His blessings.</a:t>
            </a:r>
          </a:p>
        </p:txBody>
      </p:sp>
    </p:spTree>
    <p:extLst>
      <p:ext uri="{BB962C8B-B14F-4D97-AF65-F5344CB8AC3E}">
        <p14:creationId xmlns:p14="http://schemas.microsoft.com/office/powerpoint/2010/main" val="192041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FFA0-A007-4623-9F77-C9661BE5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52FB0-281B-4F87-A16E-EF95CE922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r>
              <a:rPr lang="en-US" sz="4800" dirty="0"/>
              <a:t>Do you need more of God?</a:t>
            </a:r>
          </a:p>
        </p:txBody>
      </p:sp>
    </p:spTree>
    <p:extLst>
      <p:ext uri="{BB962C8B-B14F-4D97-AF65-F5344CB8AC3E}">
        <p14:creationId xmlns:p14="http://schemas.microsoft.com/office/powerpoint/2010/main" val="205882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2F2E1-0B27-4E7D-8B9A-C0B02877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24726-53CF-4860-AC5F-2D523C052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r>
              <a:rPr lang="en-US" sz="4800" dirty="0"/>
              <a:t>Do you want more of God?</a:t>
            </a:r>
          </a:p>
        </p:txBody>
      </p:sp>
    </p:spTree>
    <p:extLst>
      <p:ext uri="{BB962C8B-B14F-4D97-AF65-F5344CB8AC3E}">
        <p14:creationId xmlns:p14="http://schemas.microsoft.com/office/powerpoint/2010/main" val="217177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53D99-037E-48EC-A13F-88267551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Here’s a plan: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A1976-BE03-4347-A7BE-BC427F7B4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Make room for God, and He will bless you, or to substitute a phrase, and you will be happy!</a:t>
            </a:r>
          </a:p>
        </p:txBody>
      </p:sp>
    </p:spTree>
    <p:extLst>
      <p:ext uri="{BB962C8B-B14F-4D97-AF65-F5344CB8AC3E}">
        <p14:creationId xmlns:p14="http://schemas.microsoft.com/office/powerpoint/2010/main" val="178952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87FC9-21C8-4B5C-BF89-97AB19E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What you should </a:t>
            </a:r>
            <a:r>
              <a:rPr lang="en-US" sz="4800" u="sng" dirty="0"/>
              <a:t>be</a:t>
            </a:r>
            <a:r>
              <a:rPr lang="en-US" sz="4800" dirty="0"/>
              <a:t> like: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7E3FA-1302-456F-9C0F-0AC489A07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r>
              <a:rPr lang="en-US" sz="4800" dirty="0"/>
              <a:t>In character</a:t>
            </a:r>
          </a:p>
          <a:p>
            <a:pPr marL="34290" indent="0">
              <a:buNone/>
            </a:pPr>
            <a:r>
              <a:rPr lang="en-US" sz="4800" dirty="0"/>
              <a:t>The “ideal” character</a:t>
            </a:r>
          </a:p>
        </p:txBody>
      </p:sp>
    </p:spTree>
    <p:extLst>
      <p:ext uri="{BB962C8B-B14F-4D97-AF65-F5344CB8AC3E}">
        <p14:creationId xmlns:p14="http://schemas.microsoft.com/office/powerpoint/2010/main" val="356139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CBFD7-ADF1-417B-99D0-BEDEB6AEC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You want to be happy?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3ACBF-3611-4841-91A6-61164625A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" indent="0">
              <a:buNone/>
            </a:pPr>
            <a:r>
              <a:rPr lang="en-US" sz="4800" dirty="0"/>
              <a:t>Substitute happy for blessed;</a:t>
            </a:r>
          </a:p>
          <a:p>
            <a:pPr marL="34290" indent="0">
              <a:buNone/>
            </a:pPr>
            <a:r>
              <a:rPr lang="en-US" sz="4800" dirty="0"/>
              <a:t>You may not be right now, but Jesus says you will be if you take on this characteristic.</a:t>
            </a:r>
          </a:p>
        </p:txBody>
      </p:sp>
    </p:spTree>
    <p:extLst>
      <p:ext uri="{BB962C8B-B14F-4D97-AF65-F5344CB8AC3E}">
        <p14:creationId xmlns:p14="http://schemas.microsoft.com/office/powerpoint/2010/main" val="366924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9437-600A-491E-B8FD-1348D4EEE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Blessed are the poor in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8D9F5-3840-4DF9-8237-5796B0C5C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To feel spiritually destitute, understanding they are nothing without God.</a:t>
            </a:r>
          </a:p>
        </p:txBody>
      </p:sp>
    </p:spTree>
    <p:extLst>
      <p:ext uri="{BB962C8B-B14F-4D97-AF65-F5344CB8AC3E}">
        <p14:creationId xmlns:p14="http://schemas.microsoft.com/office/powerpoint/2010/main" val="23974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7E94-808B-4C96-AD0D-0EFF241EE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FDC32-F488-476D-AF48-DA9EDF0D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The Kingdom of God is theirs because they seek it;</a:t>
            </a:r>
          </a:p>
          <a:p>
            <a:pPr marL="34290" indent="0">
              <a:buNone/>
            </a:pPr>
            <a:r>
              <a:rPr lang="en-US" sz="4800" dirty="0"/>
              <a:t>Therefore they can find it and abide in it.</a:t>
            </a:r>
          </a:p>
        </p:txBody>
      </p:sp>
    </p:spTree>
    <p:extLst>
      <p:ext uri="{BB962C8B-B14F-4D97-AF65-F5344CB8AC3E}">
        <p14:creationId xmlns:p14="http://schemas.microsoft.com/office/powerpoint/2010/main" val="223568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F1E64-9163-4148-8C97-A9482DFF4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BA47C-A2B2-40F4-9ABC-59253A755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There must be emptiness before there can be fullness.</a:t>
            </a:r>
          </a:p>
        </p:txBody>
      </p:sp>
    </p:spTree>
    <p:extLst>
      <p:ext uri="{BB962C8B-B14F-4D97-AF65-F5344CB8AC3E}">
        <p14:creationId xmlns:p14="http://schemas.microsoft.com/office/powerpoint/2010/main" val="56861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ACF36-2CF1-4DFE-975F-F41E5344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9985D-57B8-4A3A-89FB-FB68C27FE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Poverty is not a virtue – wealth is not a sin.</a:t>
            </a:r>
          </a:p>
        </p:txBody>
      </p:sp>
    </p:spTree>
    <p:extLst>
      <p:ext uri="{BB962C8B-B14F-4D97-AF65-F5344CB8AC3E}">
        <p14:creationId xmlns:p14="http://schemas.microsoft.com/office/powerpoint/2010/main" val="222290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2CB29-F09B-4B1D-B894-3836C392B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Let’s translate: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A8E8E-692D-4F44-B0D7-26016FEF9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Are you poor financially?</a:t>
            </a:r>
          </a:p>
          <a:p>
            <a:pPr marL="34290" indent="0">
              <a:buNone/>
            </a:pPr>
            <a:r>
              <a:rPr lang="en-US" sz="4800" dirty="0"/>
              <a:t>What have you planned to make it better?</a:t>
            </a:r>
          </a:p>
          <a:p>
            <a:pPr marL="34290" indent="0">
              <a:buNone/>
            </a:pPr>
            <a:r>
              <a:rPr lang="en-US" sz="4800" dirty="0"/>
              <a:t>What’s your goal?</a:t>
            </a:r>
          </a:p>
        </p:txBody>
      </p:sp>
    </p:spTree>
    <p:extLst>
      <p:ext uri="{BB962C8B-B14F-4D97-AF65-F5344CB8AC3E}">
        <p14:creationId xmlns:p14="http://schemas.microsoft.com/office/powerpoint/2010/main" val="187282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F742-3AAF-4909-8760-413DA7A5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7364D-4C99-4D72-8D3D-9C943868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4800" dirty="0"/>
              <a:t>Debt-free?</a:t>
            </a:r>
          </a:p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r>
              <a:rPr lang="en-US" sz="4800" dirty="0"/>
              <a:t>Live comfortably?</a:t>
            </a:r>
          </a:p>
          <a:p>
            <a:pPr marL="34290" indent="0">
              <a:buNone/>
            </a:pPr>
            <a:endParaRPr lang="en-US" sz="4800" dirty="0"/>
          </a:p>
          <a:p>
            <a:pPr marL="34290" indent="0">
              <a:buNone/>
            </a:pPr>
            <a:r>
              <a:rPr lang="en-US" sz="4800" dirty="0"/>
              <a:t>Able to help others?</a:t>
            </a:r>
          </a:p>
        </p:txBody>
      </p:sp>
    </p:spTree>
    <p:extLst>
      <p:ext uri="{BB962C8B-B14F-4D97-AF65-F5344CB8AC3E}">
        <p14:creationId xmlns:p14="http://schemas.microsoft.com/office/powerpoint/2010/main" val="327429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22</TotalTime>
  <Words>274</Words>
  <Application>Microsoft Office PowerPoint</Application>
  <PresentationFormat>On-screen Show (4:3)</PresentationFormat>
  <Paragraphs>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Georgia</vt:lpstr>
      <vt:lpstr>Ocean 16x9</vt:lpstr>
      <vt:lpstr>The “Be” Attitudes </vt:lpstr>
      <vt:lpstr>What you should be like:</vt:lpstr>
      <vt:lpstr>You want to be happy?</vt:lpstr>
      <vt:lpstr>Blessed are the poor in spirit</vt:lpstr>
      <vt:lpstr>PowerPoint Presentation</vt:lpstr>
      <vt:lpstr>PowerPoint Presentation</vt:lpstr>
      <vt:lpstr>PowerPoint Presentation</vt:lpstr>
      <vt:lpstr>Let’s translate:</vt:lpstr>
      <vt:lpstr>PowerPoint Presentation</vt:lpstr>
      <vt:lpstr>Same principles in your spiritual life: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Here’s a plan: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“Be” Attitudes</dc:title>
  <dc:creator>Phillip Wynne</dc:creator>
  <cp:lastModifiedBy>Adam Scurr</cp:lastModifiedBy>
  <cp:revision>1</cp:revision>
  <dcterms:created xsi:type="dcterms:W3CDTF">2021-09-13T19:10:36Z</dcterms:created>
  <dcterms:modified xsi:type="dcterms:W3CDTF">2021-09-22T19:20:12Z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