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6" r:id="rId4"/>
    <p:sldId id="261" r:id="rId5"/>
    <p:sldId id="268" r:id="rId6"/>
    <p:sldId id="269" r:id="rId7"/>
    <p:sldId id="270" r:id="rId8"/>
    <p:sldId id="263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9/28/2021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9/28/2021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 bwMode="gray">
          <a:xfrm>
            <a:off x="1914" y="5243130"/>
            <a:ext cx="9141714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5" name="sky"/>
          <p:cNvSpPr/>
          <p:nvPr/>
        </p:nvSpPr>
        <p:spPr bwMode="white">
          <a:xfrm>
            <a:off x="1914" y="0"/>
            <a:ext cx="9141714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069" y="5497898"/>
            <a:ext cx="9141714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069" y="5221111"/>
            <a:ext cx="9141714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069" y="5961106"/>
            <a:ext cx="9141714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9404" y="1309047"/>
            <a:ext cx="7202092" cy="2667000"/>
          </a:xfrm>
        </p:spPr>
        <p:txBody>
          <a:bodyPr anchor="b">
            <a:no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9404" y="4038600"/>
            <a:ext cx="72009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9/28/2021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9/28/2021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9/28/2021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7220"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360" y="1309047"/>
            <a:ext cx="7200939" cy="2667000"/>
          </a:xfrm>
        </p:spPr>
        <p:txBody>
          <a:bodyPr anchor="b">
            <a:normAutofit/>
          </a:bodyPr>
          <a:lstStyle>
            <a:lvl1pPr algn="ctr">
              <a:defRPr sz="45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360" y="4038600"/>
            <a:ext cx="72009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5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9/28/2021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572768"/>
            <a:ext cx="3429000" cy="414223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572768"/>
            <a:ext cx="3429000" cy="414223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9/28/2021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572768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365861"/>
            <a:ext cx="3429000" cy="334914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572768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365861"/>
            <a:ext cx="3429000" cy="334914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9/28/2021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9/28/2021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7220" rtlCol="0" anchor="ctr"/>
          <a:lstStyle/>
          <a:p>
            <a:pPr algn="ctr"/>
            <a:endParaRPr sz="135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9/28/2021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610" y="762000"/>
            <a:ext cx="2532850" cy="2743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10" y="685800"/>
            <a:ext cx="5143500" cy="4572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610" y="3554104"/>
            <a:ext cx="2532850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9/28/2021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610" y="762000"/>
            <a:ext cx="2532850" cy="2743200"/>
          </a:xfrm>
        </p:spPr>
        <p:txBody>
          <a:bodyPr anchor="b">
            <a:normAutofit/>
          </a:bodyPr>
          <a:lstStyle>
            <a:lvl1pPr>
              <a:defRPr sz="255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70310" y="685800"/>
            <a:ext cx="51435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610" y="3554104"/>
            <a:ext cx="2532850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9/28/2021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7220" rtlCol="0" anchor="ctr"/>
          <a:lstStyle/>
          <a:p>
            <a:pPr algn="ctr"/>
            <a:endParaRPr sz="1350"/>
          </a:p>
        </p:txBody>
      </p:sp>
      <p:sp>
        <p:nvSpPr>
          <p:cNvPr id="8" name="water3"/>
          <p:cNvSpPr/>
          <p:nvPr/>
        </p:nvSpPr>
        <p:spPr bwMode="gray">
          <a:xfrm>
            <a:off x="1914" y="6064102"/>
            <a:ext cx="9141714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069" y="6256182"/>
            <a:ext cx="9141714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069" y="5979395"/>
            <a:ext cx="9141714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572768"/>
            <a:ext cx="713232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5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90000"/>
        </a:lnSpc>
        <a:spcBef>
          <a:spcPts val="1350"/>
        </a:spcBef>
        <a:buSzPct val="100000"/>
        <a:buFont typeface="Arial" pitchFamily="34" charset="0"/>
        <a:buChar char="•"/>
        <a:defRPr sz="15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411480" indent="-171450" algn="l" defTabSz="685800" rtl="0" eaLnBrk="1" latinLnBrk="0" hangingPunct="1">
        <a:lnSpc>
          <a:spcPct val="90000"/>
        </a:lnSpc>
        <a:spcBef>
          <a:spcPts val="750"/>
        </a:spcBef>
        <a:buSzPct val="100000"/>
        <a:buFont typeface="Arial" pitchFamily="34" charset="0"/>
        <a:buChar char="•"/>
        <a:defRPr sz="13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61722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•"/>
        <a:defRPr sz="1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82296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•"/>
        <a:defRPr sz="10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•"/>
        <a:defRPr sz="10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•"/>
        <a:defRPr sz="10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44018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•"/>
        <a:defRPr sz="10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•"/>
        <a:defRPr sz="10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1680210" indent="0" algn="l" defTabSz="6858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None/>
        <a:defRPr sz="105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“Be” Attitudes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Matthew 5: 3-12</a:t>
            </a: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E468E-AB6B-4EF8-8CF7-7D0C01EEA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4F994-72FF-4BA8-A703-1F3E64517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4800" dirty="0"/>
              <a:t>Remember, it’s about your character.</a:t>
            </a:r>
          </a:p>
        </p:txBody>
      </p:sp>
    </p:spTree>
    <p:extLst>
      <p:ext uri="{BB962C8B-B14F-4D97-AF65-F5344CB8AC3E}">
        <p14:creationId xmlns:p14="http://schemas.microsoft.com/office/powerpoint/2010/main" val="197376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Those who mourn are:</a:t>
            </a:r>
            <a:r>
              <a:rPr lang="en-US" dirty="0"/>
              <a:t> </a:t>
            </a:r>
          </a:p>
        </p:txBody>
      </p:sp>
      <p:pic>
        <p:nvPicPr>
          <p:cNvPr id="7" name="Picture Placeholder 6" descr="Closeup of flower, starfish, and shells on white sand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" b="5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Blessed</a:t>
            </a:r>
          </a:p>
          <a:p>
            <a:r>
              <a:rPr lang="en-US" sz="4800" dirty="0"/>
              <a:t>“Happy”</a:t>
            </a:r>
          </a:p>
        </p:txBody>
      </p:sp>
    </p:spTree>
    <p:extLst>
      <p:ext uri="{BB962C8B-B14F-4D97-AF65-F5344CB8AC3E}">
        <p14:creationId xmlns:p14="http://schemas.microsoft.com/office/powerpoint/2010/main" val="36188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Verse 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70360" y="4038600"/>
            <a:ext cx="7200900" cy="1924878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They are sad about the sin in their lives.</a:t>
            </a:r>
          </a:p>
        </p:txBody>
      </p:sp>
    </p:spTree>
    <p:extLst>
      <p:ext uri="{BB962C8B-B14F-4D97-AF65-F5344CB8AC3E}">
        <p14:creationId xmlns:p14="http://schemas.microsoft.com/office/powerpoint/2010/main" val="225505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00AB-C4E4-4B67-B0C9-6FE117A5D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 has consequences.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7C555-F5A7-4306-AF1C-9E5CED5A5E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6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863D2-E2C2-47CF-B946-77268B564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“for they will be comforted.”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1FDF6-6B35-4DBB-AA02-CAE8047932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7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BA65D-8549-4A25-9FDE-478CF6901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Comforted by the fact that God has pardoned them.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E0687-8146-44F6-9660-51D4DD67D2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0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1" y="265175"/>
            <a:ext cx="7132319" cy="1947937"/>
          </a:xfrm>
        </p:spPr>
        <p:txBody>
          <a:bodyPr>
            <a:normAutofit/>
          </a:bodyPr>
          <a:lstStyle/>
          <a:p>
            <a:r>
              <a:rPr lang="en-US" sz="4800" dirty="0"/>
              <a:t>Showing repentance is a must.</a:t>
            </a:r>
          </a:p>
        </p:txBody>
      </p:sp>
    </p:spTree>
    <p:extLst>
      <p:ext uri="{BB962C8B-B14F-4D97-AF65-F5344CB8AC3E}">
        <p14:creationId xmlns:p14="http://schemas.microsoft.com/office/powerpoint/2010/main" val="168935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D1686-81CE-4DBB-A867-BAD9A252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2305746"/>
          </a:xfrm>
        </p:spPr>
        <p:txBody>
          <a:bodyPr>
            <a:normAutofit/>
          </a:bodyPr>
          <a:lstStyle/>
          <a:p>
            <a:r>
              <a:rPr lang="en-US" sz="4800" dirty="0"/>
              <a:t>It’s all about your conscience.</a:t>
            </a:r>
          </a:p>
        </p:txBody>
      </p:sp>
    </p:spTree>
    <p:extLst>
      <p:ext uri="{BB962C8B-B14F-4D97-AF65-F5344CB8AC3E}">
        <p14:creationId xmlns:p14="http://schemas.microsoft.com/office/powerpoint/2010/main" val="45904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ean painting presentation (widescreen).potx" id="{7D8F5DB3-F878-46D5-AF2D-2DD5B7369221}" vid="{9251DF30-C224-466C-9BFA-3064FAD55731}"/>
    </a:ext>
  </a:extLst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34</TotalTime>
  <Words>70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Georgia</vt:lpstr>
      <vt:lpstr>Ocean 16x9</vt:lpstr>
      <vt:lpstr>The “Be” Attitudes</vt:lpstr>
      <vt:lpstr>PowerPoint Presentation</vt:lpstr>
      <vt:lpstr>Those who mourn are: </vt:lpstr>
      <vt:lpstr>Verse 4</vt:lpstr>
      <vt:lpstr>Sin has consequences.</vt:lpstr>
      <vt:lpstr>“for they will be comforted.”</vt:lpstr>
      <vt:lpstr>Comforted by the fact that God has pardoned them.</vt:lpstr>
      <vt:lpstr>Showing repentance is a must.</vt:lpstr>
      <vt:lpstr>It’s all about your conscience.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“Be” Attitudes</dc:title>
  <dc:creator>Phillip Wynne</dc:creator>
  <cp:lastModifiedBy>Adam Scurr</cp:lastModifiedBy>
  <cp:revision>1</cp:revision>
  <dcterms:created xsi:type="dcterms:W3CDTF">2021-09-20T18:13:53Z</dcterms:created>
  <dcterms:modified xsi:type="dcterms:W3CDTF">2021-09-28T13:37:42Z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